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24"/>
  </p:notesMasterIdLst>
  <p:sldIdLst>
    <p:sldId id="266" r:id="rId2"/>
    <p:sldId id="409" r:id="rId3"/>
    <p:sldId id="328" r:id="rId4"/>
    <p:sldId id="308" r:id="rId5"/>
    <p:sldId id="410" r:id="rId6"/>
    <p:sldId id="310" r:id="rId7"/>
    <p:sldId id="417" r:id="rId8"/>
    <p:sldId id="419" r:id="rId9"/>
    <p:sldId id="418" r:id="rId10"/>
    <p:sldId id="325" r:id="rId11"/>
    <p:sldId id="283" r:id="rId12"/>
    <p:sldId id="311" r:id="rId13"/>
    <p:sldId id="416" r:id="rId14"/>
    <p:sldId id="323" r:id="rId15"/>
    <p:sldId id="324" r:id="rId16"/>
    <p:sldId id="415" r:id="rId17"/>
    <p:sldId id="420" r:id="rId18"/>
    <p:sldId id="421" r:id="rId19"/>
    <p:sldId id="305" r:id="rId20"/>
    <p:sldId id="270" r:id="rId21"/>
    <p:sldId id="414" r:id="rId22"/>
    <p:sldId id="261" r:id="rId2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AF936E15-877C-4BAE-A6E8-03356FB02D0D}" v="8" dt="2021-11-15T13:19:54.796"/>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611"/>
    <p:restoredTop sz="74370" autoAdjust="0"/>
  </p:normalViewPr>
  <p:slideViewPr>
    <p:cSldViewPr snapToGrid="0" snapToObjects="1">
      <p:cViewPr varScale="1">
        <p:scale>
          <a:sx n="64" d="100"/>
          <a:sy n="64" d="100"/>
        </p:scale>
        <p:origin x="724" y="4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microsoft.com/office/2015/10/relationships/revisionInfo" Target="revisionInfo.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8B48461-D180-421D-9E6B-D4AED7CB0F52}" type="doc">
      <dgm:prSet loTypeId="urn:microsoft.com/office/officeart/2005/8/layout/hProcess4" loCatId="process" qsTypeId="urn:microsoft.com/office/officeart/2005/8/quickstyle/simple1" qsCatId="simple" csTypeId="urn:microsoft.com/office/officeart/2005/8/colors/accent1_2" csCatId="accent1" phldr="1"/>
      <dgm:spPr/>
      <dgm:t>
        <a:bodyPr/>
        <a:lstStyle/>
        <a:p>
          <a:endParaRPr lang="en-GB"/>
        </a:p>
      </dgm:t>
    </dgm:pt>
    <dgm:pt modelId="{737EDD0F-1E4C-4DAA-BF54-83B9CC3C6F94}">
      <dgm:prSet phldrT="[Text]"/>
      <dgm:spPr/>
      <dgm:t>
        <a:bodyPr/>
        <a:lstStyle/>
        <a:p>
          <a:r>
            <a:rPr lang="en-GB" dirty="0"/>
            <a:t>Profile &amp; Audit</a:t>
          </a:r>
        </a:p>
      </dgm:t>
    </dgm:pt>
    <dgm:pt modelId="{A4DF523C-DD1D-4070-B823-CE51B5DB20B4}" type="parTrans" cxnId="{D62D38B3-44BE-4CBD-969D-B31DA971C51C}">
      <dgm:prSet/>
      <dgm:spPr/>
      <dgm:t>
        <a:bodyPr/>
        <a:lstStyle/>
        <a:p>
          <a:endParaRPr lang="en-GB"/>
        </a:p>
      </dgm:t>
    </dgm:pt>
    <dgm:pt modelId="{E435784A-472F-41B3-B6C5-C0DDCEB45374}" type="sibTrans" cxnId="{D62D38B3-44BE-4CBD-969D-B31DA971C51C}">
      <dgm:prSet/>
      <dgm:spPr/>
      <dgm:t>
        <a:bodyPr/>
        <a:lstStyle/>
        <a:p>
          <a:endParaRPr lang="en-GB"/>
        </a:p>
      </dgm:t>
    </dgm:pt>
    <dgm:pt modelId="{2150ACBF-A017-44F8-A283-558F831FEA20}">
      <dgm:prSet phldrT="[Text]" custT="1"/>
      <dgm:spPr/>
      <dgm:t>
        <a:bodyPr/>
        <a:lstStyle/>
        <a:p>
          <a:pPr>
            <a:buFont typeface="Arial" panose="020B0604020202020204" pitchFamily="34" charset="0"/>
            <a:buChar char="•"/>
          </a:pPr>
          <a:endParaRPr lang="en-GB" sz="1100" dirty="0"/>
        </a:p>
      </dgm:t>
    </dgm:pt>
    <dgm:pt modelId="{E7112685-3583-42E0-816A-18E87CCA8BF7}" type="parTrans" cxnId="{5972C58A-4191-4FDA-989C-B9EAE898E2D2}">
      <dgm:prSet/>
      <dgm:spPr/>
      <dgm:t>
        <a:bodyPr/>
        <a:lstStyle/>
        <a:p>
          <a:endParaRPr lang="en-GB"/>
        </a:p>
      </dgm:t>
    </dgm:pt>
    <dgm:pt modelId="{8DB8A6B6-E59F-471F-89C0-9CF70BBE1627}" type="sibTrans" cxnId="{5972C58A-4191-4FDA-989C-B9EAE898E2D2}">
      <dgm:prSet/>
      <dgm:spPr/>
      <dgm:t>
        <a:bodyPr/>
        <a:lstStyle/>
        <a:p>
          <a:endParaRPr lang="en-GB"/>
        </a:p>
      </dgm:t>
    </dgm:pt>
    <dgm:pt modelId="{8D33E876-B9FE-4035-A793-351CCE20199C}">
      <dgm:prSet phldrT="[Text]"/>
      <dgm:spPr/>
      <dgm:t>
        <a:bodyPr/>
        <a:lstStyle/>
        <a:p>
          <a:r>
            <a:rPr lang="en-GB" dirty="0"/>
            <a:t>Face-to-face</a:t>
          </a:r>
        </a:p>
      </dgm:t>
    </dgm:pt>
    <dgm:pt modelId="{61F50139-9E24-4B75-B49F-12E153E2AF63}" type="parTrans" cxnId="{1009EA8C-35C4-4E5E-930D-8C4413EA421A}">
      <dgm:prSet/>
      <dgm:spPr/>
      <dgm:t>
        <a:bodyPr/>
        <a:lstStyle/>
        <a:p>
          <a:endParaRPr lang="en-GB"/>
        </a:p>
      </dgm:t>
    </dgm:pt>
    <dgm:pt modelId="{FE642A68-7200-4CCF-AAAA-7C8BEFDA659E}" type="sibTrans" cxnId="{1009EA8C-35C4-4E5E-930D-8C4413EA421A}">
      <dgm:prSet/>
      <dgm:spPr/>
      <dgm:t>
        <a:bodyPr/>
        <a:lstStyle/>
        <a:p>
          <a:endParaRPr lang="en-GB"/>
        </a:p>
      </dgm:t>
    </dgm:pt>
    <dgm:pt modelId="{6108900E-1EAD-4EF2-802C-DB59818C455B}">
      <dgm:prSet phldrT="[Text]" custT="1"/>
      <dgm:spPr/>
      <dgm:t>
        <a:bodyPr/>
        <a:lstStyle/>
        <a:p>
          <a:pPr>
            <a:buFont typeface="Arial" panose="020B0604020202020204" pitchFamily="34" charset="0"/>
            <a:buChar char="•"/>
          </a:pPr>
          <a:endParaRPr lang="en-GB" sz="1100" dirty="0"/>
        </a:p>
      </dgm:t>
    </dgm:pt>
    <dgm:pt modelId="{00AE000F-5D28-4446-A987-2C516761CC63}" type="parTrans" cxnId="{C525A212-8A14-453A-9838-01F34204295F}">
      <dgm:prSet/>
      <dgm:spPr/>
      <dgm:t>
        <a:bodyPr/>
        <a:lstStyle/>
        <a:p>
          <a:endParaRPr lang="en-GB"/>
        </a:p>
      </dgm:t>
    </dgm:pt>
    <dgm:pt modelId="{8A835D7B-E421-48CF-A679-512CDE68FB8C}" type="sibTrans" cxnId="{C525A212-8A14-453A-9838-01F34204295F}">
      <dgm:prSet/>
      <dgm:spPr/>
      <dgm:t>
        <a:bodyPr/>
        <a:lstStyle/>
        <a:p>
          <a:endParaRPr lang="en-GB"/>
        </a:p>
      </dgm:t>
    </dgm:pt>
    <dgm:pt modelId="{D948B60B-277B-438A-AD7F-85D46A95EC45}">
      <dgm:prSet phldrT="[Text]"/>
      <dgm:spPr/>
      <dgm:t>
        <a:bodyPr/>
        <a:lstStyle/>
        <a:p>
          <a:r>
            <a:rPr lang="en-GB" dirty="0"/>
            <a:t>Online course</a:t>
          </a:r>
        </a:p>
      </dgm:t>
    </dgm:pt>
    <dgm:pt modelId="{C5C66EF5-984F-43C8-9C09-EF1EBF220314}" type="parTrans" cxnId="{DDDE876F-C4CA-4DBD-9A1B-761FED7470D7}">
      <dgm:prSet/>
      <dgm:spPr/>
      <dgm:t>
        <a:bodyPr/>
        <a:lstStyle/>
        <a:p>
          <a:endParaRPr lang="en-GB"/>
        </a:p>
      </dgm:t>
    </dgm:pt>
    <dgm:pt modelId="{E385D579-A436-4180-9F57-3A547731D7BD}" type="sibTrans" cxnId="{DDDE876F-C4CA-4DBD-9A1B-761FED7470D7}">
      <dgm:prSet/>
      <dgm:spPr/>
      <dgm:t>
        <a:bodyPr/>
        <a:lstStyle/>
        <a:p>
          <a:endParaRPr lang="en-GB"/>
        </a:p>
      </dgm:t>
    </dgm:pt>
    <dgm:pt modelId="{14D2813D-5FE2-466B-A8A5-51F7B24CEB2B}">
      <dgm:prSet phldrT="[Text]"/>
      <dgm:spPr/>
      <dgm:t>
        <a:bodyPr/>
        <a:lstStyle/>
        <a:p>
          <a:endParaRPr lang="en-GB" dirty="0"/>
        </a:p>
      </dgm:t>
    </dgm:pt>
    <dgm:pt modelId="{0FAAC8D4-D6F0-4BAD-854B-F4F31C93744D}" type="parTrans" cxnId="{C8EDE803-782C-468B-ACDE-5003267D723F}">
      <dgm:prSet/>
      <dgm:spPr/>
      <dgm:t>
        <a:bodyPr/>
        <a:lstStyle/>
        <a:p>
          <a:endParaRPr lang="en-GB"/>
        </a:p>
      </dgm:t>
    </dgm:pt>
    <dgm:pt modelId="{C09B3430-6AFA-41B0-9F7A-EA4043A0279E}" type="sibTrans" cxnId="{C8EDE803-782C-468B-ACDE-5003267D723F}">
      <dgm:prSet/>
      <dgm:spPr/>
      <dgm:t>
        <a:bodyPr/>
        <a:lstStyle/>
        <a:p>
          <a:endParaRPr lang="en-GB"/>
        </a:p>
      </dgm:t>
    </dgm:pt>
    <dgm:pt modelId="{682D36B6-180E-401B-8888-E348951877F8}">
      <dgm:prSet/>
      <dgm:spPr/>
      <dgm:t>
        <a:bodyPr/>
        <a:lstStyle/>
        <a:p>
          <a:r>
            <a:rPr lang="en-GB" dirty="0"/>
            <a:t>Formative Assessment Task</a:t>
          </a:r>
        </a:p>
      </dgm:t>
    </dgm:pt>
    <dgm:pt modelId="{DD522465-7658-4787-9CEF-87F9054B3B62}" type="parTrans" cxnId="{30D5DCEB-39AF-42F0-AC8E-B563DFC46E0C}">
      <dgm:prSet/>
      <dgm:spPr/>
      <dgm:t>
        <a:bodyPr/>
        <a:lstStyle/>
        <a:p>
          <a:endParaRPr lang="en-GB"/>
        </a:p>
      </dgm:t>
    </dgm:pt>
    <dgm:pt modelId="{26AD046C-E7E6-4969-8DEF-A62714577EA8}" type="sibTrans" cxnId="{30D5DCEB-39AF-42F0-AC8E-B563DFC46E0C}">
      <dgm:prSet/>
      <dgm:spPr/>
      <dgm:t>
        <a:bodyPr/>
        <a:lstStyle/>
        <a:p>
          <a:endParaRPr lang="en-GB"/>
        </a:p>
      </dgm:t>
    </dgm:pt>
    <dgm:pt modelId="{4D622C0F-CAD0-407B-8FD8-2EC60EC31FDA}">
      <dgm:prSet/>
      <dgm:spPr/>
      <dgm:t>
        <a:bodyPr/>
        <a:lstStyle/>
        <a:p>
          <a:r>
            <a:rPr lang="en-GB" dirty="0"/>
            <a:t>Profile Review</a:t>
          </a:r>
        </a:p>
      </dgm:t>
    </dgm:pt>
    <dgm:pt modelId="{40C8A2DB-6299-4DAE-93D9-237EB3C9735C}" type="parTrans" cxnId="{9013486B-8774-4D87-8C8D-5F134EE2EEAD}">
      <dgm:prSet/>
      <dgm:spPr/>
      <dgm:t>
        <a:bodyPr/>
        <a:lstStyle/>
        <a:p>
          <a:endParaRPr lang="en-GB"/>
        </a:p>
      </dgm:t>
    </dgm:pt>
    <dgm:pt modelId="{C4D5EE00-8AA8-4CA0-9705-322763C8BACE}" type="sibTrans" cxnId="{9013486B-8774-4D87-8C8D-5F134EE2EEAD}">
      <dgm:prSet/>
      <dgm:spPr/>
      <dgm:t>
        <a:bodyPr/>
        <a:lstStyle/>
        <a:p>
          <a:endParaRPr lang="en-GB"/>
        </a:p>
      </dgm:t>
    </dgm:pt>
    <dgm:pt modelId="{AA393164-C95A-4554-94F3-45A8FECE0A2C}">
      <dgm:prSet phldrT="[Text]"/>
      <dgm:spPr/>
      <dgm:t>
        <a:bodyPr/>
        <a:lstStyle/>
        <a:p>
          <a:endParaRPr lang="en-GB" dirty="0"/>
        </a:p>
      </dgm:t>
    </dgm:pt>
    <dgm:pt modelId="{F63ADC2B-DA0B-481A-8BFA-7171258CCE71}" type="parTrans" cxnId="{8A11506C-001C-413E-BDBF-830FB5F719DC}">
      <dgm:prSet/>
      <dgm:spPr/>
      <dgm:t>
        <a:bodyPr/>
        <a:lstStyle/>
        <a:p>
          <a:endParaRPr lang="en-GB"/>
        </a:p>
      </dgm:t>
    </dgm:pt>
    <dgm:pt modelId="{5160746B-C4B4-49D6-9101-A4D57B4A36A3}" type="sibTrans" cxnId="{8A11506C-001C-413E-BDBF-830FB5F719DC}">
      <dgm:prSet/>
      <dgm:spPr/>
      <dgm:t>
        <a:bodyPr/>
        <a:lstStyle/>
        <a:p>
          <a:endParaRPr lang="en-GB"/>
        </a:p>
      </dgm:t>
    </dgm:pt>
    <dgm:pt modelId="{3F27F039-25A9-430C-A685-F6D347AB614A}">
      <dgm:prSet phldrT="[Text]" custT="1"/>
      <dgm:spPr/>
      <dgm:t>
        <a:bodyPr/>
        <a:lstStyle/>
        <a:p>
          <a:pPr>
            <a:buFont typeface="Arial" panose="020B0604020202020204" pitchFamily="34" charset="0"/>
            <a:buChar char="•"/>
          </a:pPr>
          <a:endParaRPr lang="en-GB" sz="1100" dirty="0"/>
        </a:p>
      </dgm:t>
    </dgm:pt>
    <dgm:pt modelId="{2DC0D33E-8212-4D8C-8DB9-8D82D69A7D04}" type="parTrans" cxnId="{02D0547E-1D13-47A2-BCB0-2871BB6CF904}">
      <dgm:prSet/>
      <dgm:spPr/>
      <dgm:t>
        <a:bodyPr/>
        <a:lstStyle/>
        <a:p>
          <a:endParaRPr lang="en-GB"/>
        </a:p>
      </dgm:t>
    </dgm:pt>
    <dgm:pt modelId="{4E237473-975E-448C-B3B0-3988898EC980}" type="sibTrans" cxnId="{02D0547E-1D13-47A2-BCB0-2871BB6CF904}">
      <dgm:prSet/>
      <dgm:spPr/>
      <dgm:t>
        <a:bodyPr/>
        <a:lstStyle/>
        <a:p>
          <a:endParaRPr lang="en-GB"/>
        </a:p>
      </dgm:t>
    </dgm:pt>
    <dgm:pt modelId="{443E1400-90FD-4029-B8F8-066034D94CF5}" type="pres">
      <dgm:prSet presAssocID="{68B48461-D180-421D-9E6B-D4AED7CB0F52}" presName="Name0" presStyleCnt="0">
        <dgm:presLayoutVars>
          <dgm:dir/>
          <dgm:animLvl val="lvl"/>
          <dgm:resizeHandles val="exact"/>
        </dgm:presLayoutVars>
      </dgm:prSet>
      <dgm:spPr/>
    </dgm:pt>
    <dgm:pt modelId="{A9AE699C-938F-4ADA-96DD-A11286ED43D6}" type="pres">
      <dgm:prSet presAssocID="{68B48461-D180-421D-9E6B-D4AED7CB0F52}" presName="tSp" presStyleCnt="0"/>
      <dgm:spPr/>
    </dgm:pt>
    <dgm:pt modelId="{5F6495B9-B528-44A9-A899-399EE3429E57}" type="pres">
      <dgm:prSet presAssocID="{68B48461-D180-421D-9E6B-D4AED7CB0F52}" presName="bSp" presStyleCnt="0"/>
      <dgm:spPr/>
    </dgm:pt>
    <dgm:pt modelId="{D9CE5E33-4589-4D3C-8CFF-0E9E3725CB74}" type="pres">
      <dgm:prSet presAssocID="{68B48461-D180-421D-9E6B-D4AED7CB0F52}" presName="process" presStyleCnt="0"/>
      <dgm:spPr/>
    </dgm:pt>
    <dgm:pt modelId="{C3053354-D44E-4156-A9EE-298B84790E75}" type="pres">
      <dgm:prSet presAssocID="{737EDD0F-1E4C-4DAA-BF54-83B9CC3C6F94}" presName="composite1" presStyleCnt="0"/>
      <dgm:spPr/>
    </dgm:pt>
    <dgm:pt modelId="{A0B81813-1813-48EF-9F8F-98F03D889190}" type="pres">
      <dgm:prSet presAssocID="{737EDD0F-1E4C-4DAA-BF54-83B9CC3C6F94}" presName="dummyNode1" presStyleLbl="node1" presStyleIdx="0" presStyleCnt="5"/>
      <dgm:spPr/>
    </dgm:pt>
    <dgm:pt modelId="{02BBF4D7-AD77-41B2-B89E-5558599B908B}" type="pres">
      <dgm:prSet presAssocID="{737EDD0F-1E4C-4DAA-BF54-83B9CC3C6F94}" presName="childNode1" presStyleLbl="bgAcc1" presStyleIdx="0" presStyleCnt="5" custScaleY="142393">
        <dgm:presLayoutVars>
          <dgm:bulletEnabled val="1"/>
        </dgm:presLayoutVars>
      </dgm:prSet>
      <dgm:spPr/>
    </dgm:pt>
    <dgm:pt modelId="{FA897743-514E-49FB-815A-A8BF0A17D423}" type="pres">
      <dgm:prSet presAssocID="{737EDD0F-1E4C-4DAA-BF54-83B9CC3C6F94}" presName="childNode1tx" presStyleLbl="bgAcc1" presStyleIdx="0" presStyleCnt="5">
        <dgm:presLayoutVars>
          <dgm:bulletEnabled val="1"/>
        </dgm:presLayoutVars>
      </dgm:prSet>
      <dgm:spPr/>
    </dgm:pt>
    <dgm:pt modelId="{B62B7029-E1B0-4D34-BAEF-7E11AA940C65}" type="pres">
      <dgm:prSet presAssocID="{737EDD0F-1E4C-4DAA-BF54-83B9CC3C6F94}" presName="parentNode1" presStyleLbl="node1" presStyleIdx="0" presStyleCnt="5" custLinFactNeighborX="-230" custLinFactNeighborY="61970">
        <dgm:presLayoutVars>
          <dgm:chMax val="1"/>
          <dgm:bulletEnabled val="1"/>
        </dgm:presLayoutVars>
      </dgm:prSet>
      <dgm:spPr/>
    </dgm:pt>
    <dgm:pt modelId="{6E69A5FB-503F-47E4-91F7-5ACB31DF90AC}" type="pres">
      <dgm:prSet presAssocID="{737EDD0F-1E4C-4DAA-BF54-83B9CC3C6F94}" presName="connSite1" presStyleCnt="0"/>
      <dgm:spPr/>
    </dgm:pt>
    <dgm:pt modelId="{FB0CDB55-D1B3-4408-BD80-9B952CA512D8}" type="pres">
      <dgm:prSet presAssocID="{E435784A-472F-41B3-B6C5-C0DDCEB45374}" presName="Name9" presStyleLbl="sibTrans2D1" presStyleIdx="0" presStyleCnt="4"/>
      <dgm:spPr/>
    </dgm:pt>
    <dgm:pt modelId="{F711E0A4-F3C1-426F-BA86-06CF27357225}" type="pres">
      <dgm:prSet presAssocID="{8D33E876-B9FE-4035-A793-351CCE20199C}" presName="composite2" presStyleCnt="0"/>
      <dgm:spPr/>
    </dgm:pt>
    <dgm:pt modelId="{FD9D8755-1D0D-47DD-A6A8-7A292E558A29}" type="pres">
      <dgm:prSet presAssocID="{8D33E876-B9FE-4035-A793-351CCE20199C}" presName="dummyNode2" presStyleLbl="node1" presStyleIdx="0" presStyleCnt="5"/>
      <dgm:spPr/>
    </dgm:pt>
    <dgm:pt modelId="{29555CD6-BDF7-4C50-AD8F-8FED2B15E243}" type="pres">
      <dgm:prSet presAssocID="{8D33E876-B9FE-4035-A793-351CCE20199C}" presName="childNode2" presStyleLbl="bgAcc1" presStyleIdx="1" presStyleCnt="5" custScaleY="277389" custLinFactNeighborY="13535">
        <dgm:presLayoutVars>
          <dgm:bulletEnabled val="1"/>
        </dgm:presLayoutVars>
      </dgm:prSet>
      <dgm:spPr/>
    </dgm:pt>
    <dgm:pt modelId="{A8BF9AB4-0C01-4424-A348-DACB356771B6}" type="pres">
      <dgm:prSet presAssocID="{8D33E876-B9FE-4035-A793-351CCE20199C}" presName="childNode2tx" presStyleLbl="bgAcc1" presStyleIdx="1" presStyleCnt="5">
        <dgm:presLayoutVars>
          <dgm:bulletEnabled val="1"/>
        </dgm:presLayoutVars>
      </dgm:prSet>
      <dgm:spPr/>
    </dgm:pt>
    <dgm:pt modelId="{570736AB-CD3C-4F4D-AD9E-349CCE2BF2FB}" type="pres">
      <dgm:prSet presAssocID="{8D33E876-B9FE-4035-A793-351CCE20199C}" presName="parentNode2" presStyleLbl="node1" presStyleIdx="1" presStyleCnt="5" custLinFactY="-57122" custLinFactNeighborX="-3827" custLinFactNeighborY="-100000">
        <dgm:presLayoutVars>
          <dgm:chMax val="0"/>
          <dgm:bulletEnabled val="1"/>
        </dgm:presLayoutVars>
      </dgm:prSet>
      <dgm:spPr/>
    </dgm:pt>
    <dgm:pt modelId="{107058C5-EE27-4786-B484-6A1DA24CD38A}" type="pres">
      <dgm:prSet presAssocID="{8D33E876-B9FE-4035-A793-351CCE20199C}" presName="connSite2" presStyleCnt="0"/>
      <dgm:spPr/>
    </dgm:pt>
    <dgm:pt modelId="{B9EBB212-208F-48D3-B50D-B09A503A6E33}" type="pres">
      <dgm:prSet presAssocID="{FE642A68-7200-4CCF-AAAA-7C8BEFDA659E}" presName="Name18" presStyleLbl="sibTrans2D1" presStyleIdx="1" presStyleCnt="4"/>
      <dgm:spPr/>
    </dgm:pt>
    <dgm:pt modelId="{BED199E6-BBB0-4B9B-8686-8C983AE3D056}" type="pres">
      <dgm:prSet presAssocID="{D948B60B-277B-438A-AD7F-85D46A95EC45}" presName="composite1" presStyleCnt="0"/>
      <dgm:spPr/>
    </dgm:pt>
    <dgm:pt modelId="{6D2DBFF2-C1A4-4834-95BA-9FC93096B381}" type="pres">
      <dgm:prSet presAssocID="{D948B60B-277B-438A-AD7F-85D46A95EC45}" presName="dummyNode1" presStyleLbl="node1" presStyleIdx="1" presStyleCnt="5"/>
      <dgm:spPr/>
    </dgm:pt>
    <dgm:pt modelId="{C995D04A-9308-4189-9422-FE4EEA6F30F9}" type="pres">
      <dgm:prSet presAssocID="{D948B60B-277B-438A-AD7F-85D46A95EC45}" presName="childNode1" presStyleLbl="bgAcc1" presStyleIdx="2" presStyleCnt="5" custScaleY="264257">
        <dgm:presLayoutVars>
          <dgm:bulletEnabled val="1"/>
        </dgm:presLayoutVars>
      </dgm:prSet>
      <dgm:spPr/>
    </dgm:pt>
    <dgm:pt modelId="{8005F233-ACE7-4B65-A635-A24E3E183BB0}" type="pres">
      <dgm:prSet presAssocID="{D948B60B-277B-438A-AD7F-85D46A95EC45}" presName="childNode1tx" presStyleLbl="bgAcc1" presStyleIdx="2" presStyleCnt="5">
        <dgm:presLayoutVars>
          <dgm:bulletEnabled val="1"/>
        </dgm:presLayoutVars>
      </dgm:prSet>
      <dgm:spPr/>
    </dgm:pt>
    <dgm:pt modelId="{8D1E9DD3-D7D6-4DB0-9E0E-0F4836BAFA3B}" type="pres">
      <dgm:prSet presAssocID="{D948B60B-277B-438A-AD7F-85D46A95EC45}" presName="parentNode1" presStyleLbl="node1" presStyleIdx="2" presStyleCnt="5" custLinFactY="78001" custLinFactNeighborX="5134" custLinFactNeighborY="100000">
        <dgm:presLayoutVars>
          <dgm:chMax val="1"/>
          <dgm:bulletEnabled val="1"/>
        </dgm:presLayoutVars>
      </dgm:prSet>
      <dgm:spPr/>
    </dgm:pt>
    <dgm:pt modelId="{B9FBCF52-7C1B-43C9-B7A6-21ABD4256478}" type="pres">
      <dgm:prSet presAssocID="{D948B60B-277B-438A-AD7F-85D46A95EC45}" presName="connSite1" presStyleCnt="0"/>
      <dgm:spPr/>
    </dgm:pt>
    <dgm:pt modelId="{A54099E9-14F8-4BA4-8A04-C51252F33DE1}" type="pres">
      <dgm:prSet presAssocID="{E385D579-A436-4180-9F57-3A547731D7BD}" presName="Name9" presStyleLbl="sibTrans2D1" presStyleIdx="2" presStyleCnt="4"/>
      <dgm:spPr/>
    </dgm:pt>
    <dgm:pt modelId="{57F3B9B5-576F-4BBB-94B4-D9FA02BADD45}" type="pres">
      <dgm:prSet presAssocID="{682D36B6-180E-401B-8888-E348951877F8}" presName="composite2" presStyleCnt="0"/>
      <dgm:spPr/>
    </dgm:pt>
    <dgm:pt modelId="{99907B28-40C8-47C0-8556-2192C8D4F645}" type="pres">
      <dgm:prSet presAssocID="{682D36B6-180E-401B-8888-E348951877F8}" presName="dummyNode2" presStyleLbl="node1" presStyleIdx="2" presStyleCnt="5"/>
      <dgm:spPr/>
    </dgm:pt>
    <dgm:pt modelId="{701068F3-F629-491F-991A-0F1DA4671820}" type="pres">
      <dgm:prSet presAssocID="{682D36B6-180E-401B-8888-E348951877F8}" presName="childNode2" presStyleLbl="bgAcc1" presStyleIdx="3" presStyleCnt="5" custScaleY="169112" custLinFactNeighborY="26997">
        <dgm:presLayoutVars>
          <dgm:bulletEnabled val="1"/>
        </dgm:presLayoutVars>
      </dgm:prSet>
      <dgm:spPr/>
    </dgm:pt>
    <dgm:pt modelId="{1E340E97-4A55-45CF-9BE6-3F3A00FB07A6}" type="pres">
      <dgm:prSet presAssocID="{682D36B6-180E-401B-8888-E348951877F8}" presName="childNode2tx" presStyleLbl="bgAcc1" presStyleIdx="3" presStyleCnt="5">
        <dgm:presLayoutVars>
          <dgm:bulletEnabled val="1"/>
        </dgm:presLayoutVars>
      </dgm:prSet>
      <dgm:spPr/>
    </dgm:pt>
    <dgm:pt modelId="{DF820135-B23D-4714-81A4-41BDC40C081D}" type="pres">
      <dgm:prSet presAssocID="{682D36B6-180E-401B-8888-E348951877F8}" presName="parentNode2" presStyleLbl="node1" presStyleIdx="3" presStyleCnt="5">
        <dgm:presLayoutVars>
          <dgm:chMax val="0"/>
          <dgm:bulletEnabled val="1"/>
        </dgm:presLayoutVars>
      </dgm:prSet>
      <dgm:spPr/>
    </dgm:pt>
    <dgm:pt modelId="{6DFFD5B9-733E-4414-B6B7-18B9599C205D}" type="pres">
      <dgm:prSet presAssocID="{682D36B6-180E-401B-8888-E348951877F8}" presName="connSite2" presStyleCnt="0"/>
      <dgm:spPr/>
    </dgm:pt>
    <dgm:pt modelId="{B822B1CC-193F-4AC9-A7E5-C377963E0763}" type="pres">
      <dgm:prSet presAssocID="{26AD046C-E7E6-4969-8DEF-A62714577EA8}" presName="Name18" presStyleLbl="sibTrans2D1" presStyleIdx="3" presStyleCnt="4"/>
      <dgm:spPr/>
    </dgm:pt>
    <dgm:pt modelId="{12F189A4-04E7-407D-BF37-046D9B82A2E6}" type="pres">
      <dgm:prSet presAssocID="{4D622C0F-CAD0-407B-8FD8-2EC60EC31FDA}" presName="composite1" presStyleCnt="0"/>
      <dgm:spPr/>
    </dgm:pt>
    <dgm:pt modelId="{F786CCA4-E34B-4DE7-8F6B-16C1C09B4E5F}" type="pres">
      <dgm:prSet presAssocID="{4D622C0F-CAD0-407B-8FD8-2EC60EC31FDA}" presName="dummyNode1" presStyleLbl="node1" presStyleIdx="3" presStyleCnt="5"/>
      <dgm:spPr/>
    </dgm:pt>
    <dgm:pt modelId="{C15CD8FC-D2D1-4742-8725-F6ACAC801074}" type="pres">
      <dgm:prSet presAssocID="{4D622C0F-CAD0-407B-8FD8-2EC60EC31FDA}" presName="childNode1" presStyleLbl="bgAcc1" presStyleIdx="4" presStyleCnt="5" custScaleY="128652">
        <dgm:presLayoutVars>
          <dgm:bulletEnabled val="1"/>
        </dgm:presLayoutVars>
      </dgm:prSet>
      <dgm:spPr/>
    </dgm:pt>
    <dgm:pt modelId="{3265886C-6BC8-4D0F-9809-46ED8B68EDAA}" type="pres">
      <dgm:prSet presAssocID="{4D622C0F-CAD0-407B-8FD8-2EC60EC31FDA}" presName="childNode1tx" presStyleLbl="bgAcc1" presStyleIdx="4" presStyleCnt="5">
        <dgm:presLayoutVars>
          <dgm:bulletEnabled val="1"/>
        </dgm:presLayoutVars>
      </dgm:prSet>
      <dgm:spPr/>
    </dgm:pt>
    <dgm:pt modelId="{566363C6-F578-4DF2-B9A9-C6EAA5A8DA69}" type="pres">
      <dgm:prSet presAssocID="{4D622C0F-CAD0-407B-8FD8-2EC60EC31FDA}" presName="parentNode1" presStyleLbl="node1" presStyleIdx="4" presStyleCnt="5" custLinFactNeighborY="35648">
        <dgm:presLayoutVars>
          <dgm:chMax val="1"/>
          <dgm:bulletEnabled val="1"/>
        </dgm:presLayoutVars>
      </dgm:prSet>
      <dgm:spPr/>
    </dgm:pt>
    <dgm:pt modelId="{3D1E8ACC-444E-492A-B7BE-F3CEBD7E3C62}" type="pres">
      <dgm:prSet presAssocID="{4D622C0F-CAD0-407B-8FD8-2EC60EC31FDA}" presName="connSite1" presStyleCnt="0"/>
      <dgm:spPr/>
    </dgm:pt>
  </dgm:ptLst>
  <dgm:cxnLst>
    <dgm:cxn modelId="{C8EDE803-782C-468B-ACDE-5003267D723F}" srcId="{D948B60B-277B-438A-AD7F-85D46A95EC45}" destId="{14D2813D-5FE2-466B-A8A5-51F7B24CEB2B}" srcOrd="0" destOrd="0" parTransId="{0FAAC8D4-D6F0-4BAD-854B-F4F31C93744D}" sibTransId="{C09B3430-6AFA-41B0-9F7A-EA4043A0279E}"/>
    <dgm:cxn modelId="{93DE3B05-9045-409A-AF4F-65E69A6D0D68}" type="presOf" srcId="{3F27F039-25A9-430C-A685-F6D347AB614A}" destId="{A8BF9AB4-0C01-4424-A348-DACB356771B6}" srcOrd="1" destOrd="1" presId="urn:microsoft.com/office/officeart/2005/8/layout/hProcess4"/>
    <dgm:cxn modelId="{7767D906-27E2-4173-A3E7-5D3A3B40F7B1}" type="presOf" srcId="{3F27F039-25A9-430C-A685-F6D347AB614A}" destId="{29555CD6-BDF7-4C50-AD8F-8FED2B15E243}" srcOrd="0" destOrd="1" presId="urn:microsoft.com/office/officeart/2005/8/layout/hProcess4"/>
    <dgm:cxn modelId="{C525A212-8A14-453A-9838-01F34204295F}" srcId="{8D33E876-B9FE-4035-A793-351CCE20199C}" destId="{6108900E-1EAD-4EF2-802C-DB59818C455B}" srcOrd="0" destOrd="0" parTransId="{00AE000F-5D28-4446-A987-2C516761CC63}" sibTransId="{8A835D7B-E421-48CF-A679-512CDE68FB8C}"/>
    <dgm:cxn modelId="{67B09619-3C86-4FCA-8AFD-B2978358680D}" type="presOf" srcId="{AA393164-C95A-4554-94F3-45A8FECE0A2C}" destId="{C995D04A-9308-4189-9422-FE4EEA6F30F9}" srcOrd="0" destOrd="1" presId="urn:microsoft.com/office/officeart/2005/8/layout/hProcess4"/>
    <dgm:cxn modelId="{CEFF5827-6CBA-47FC-8386-412ECA1169A8}" type="presOf" srcId="{68B48461-D180-421D-9E6B-D4AED7CB0F52}" destId="{443E1400-90FD-4029-B8F8-066034D94CF5}" srcOrd="0" destOrd="0" presId="urn:microsoft.com/office/officeart/2005/8/layout/hProcess4"/>
    <dgm:cxn modelId="{3B1F4428-212F-47C8-B85B-92426697936D}" type="presOf" srcId="{682D36B6-180E-401B-8888-E348951877F8}" destId="{DF820135-B23D-4714-81A4-41BDC40C081D}" srcOrd="0" destOrd="0" presId="urn:microsoft.com/office/officeart/2005/8/layout/hProcess4"/>
    <dgm:cxn modelId="{7D53BA28-F01B-46F6-9C97-8F77135B776F}" type="presOf" srcId="{14D2813D-5FE2-466B-A8A5-51F7B24CEB2B}" destId="{8005F233-ACE7-4B65-A635-A24E3E183BB0}" srcOrd="1" destOrd="0" presId="urn:microsoft.com/office/officeart/2005/8/layout/hProcess4"/>
    <dgm:cxn modelId="{64D4A133-0B76-4451-B394-75DD8B582A38}" type="presOf" srcId="{2150ACBF-A017-44F8-A283-558F831FEA20}" destId="{02BBF4D7-AD77-41B2-B89E-5558599B908B}" srcOrd="0" destOrd="0" presId="urn:microsoft.com/office/officeart/2005/8/layout/hProcess4"/>
    <dgm:cxn modelId="{B0914A5E-78C1-4A3D-83E4-8D01D20D42C9}" type="presOf" srcId="{26AD046C-E7E6-4969-8DEF-A62714577EA8}" destId="{B822B1CC-193F-4AC9-A7E5-C377963E0763}" srcOrd="0" destOrd="0" presId="urn:microsoft.com/office/officeart/2005/8/layout/hProcess4"/>
    <dgm:cxn modelId="{BF11486A-2D14-444F-9A82-4C580A9D1F31}" type="presOf" srcId="{D948B60B-277B-438A-AD7F-85D46A95EC45}" destId="{8D1E9DD3-D7D6-4DB0-9E0E-0F4836BAFA3B}" srcOrd="0" destOrd="0" presId="urn:microsoft.com/office/officeart/2005/8/layout/hProcess4"/>
    <dgm:cxn modelId="{9013486B-8774-4D87-8C8D-5F134EE2EEAD}" srcId="{68B48461-D180-421D-9E6B-D4AED7CB0F52}" destId="{4D622C0F-CAD0-407B-8FD8-2EC60EC31FDA}" srcOrd="4" destOrd="0" parTransId="{40C8A2DB-6299-4DAE-93D9-237EB3C9735C}" sibTransId="{C4D5EE00-8AA8-4CA0-9705-322763C8BACE}"/>
    <dgm:cxn modelId="{8A11506C-001C-413E-BDBF-830FB5F719DC}" srcId="{D948B60B-277B-438A-AD7F-85D46A95EC45}" destId="{AA393164-C95A-4554-94F3-45A8FECE0A2C}" srcOrd="1" destOrd="0" parTransId="{F63ADC2B-DA0B-481A-8BFA-7171258CCE71}" sibTransId="{5160746B-C4B4-49D6-9101-A4D57B4A36A3}"/>
    <dgm:cxn modelId="{0FEA796F-5909-4BA4-B488-D3E30FE7961E}" type="presOf" srcId="{2150ACBF-A017-44F8-A283-558F831FEA20}" destId="{FA897743-514E-49FB-815A-A8BF0A17D423}" srcOrd="1" destOrd="0" presId="urn:microsoft.com/office/officeart/2005/8/layout/hProcess4"/>
    <dgm:cxn modelId="{DDDE876F-C4CA-4DBD-9A1B-761FED7470D7}" srcId="{68B48461-D180-421D-9E6B-D4AED7CB0F52}" destId="{D948B60B-277B-438A-AD7F-85D46A95EC45}" srcOrd="2" destOrd="0" parTransId="{C5C66EF5-984F-43C8-9C09-EF1EBF220314}" sibTransId="{E385D579-A436-4180-9F57-3A547731D7BD}"/>
    <dgm:cxn modelId="{A081E67A-7F27-469C-A9E0-C1A6B25E12B8}" type="presOf" srcId="{14D2813D-5FE2-466B-A8A5-51F7B24CEB2B}" destId="{C995D04A-9308-4189-9422-FE4EEA6F30F9}" srcOrd="0" destOrd="0" presId="urn:microsoft.com/office/officeart/2005/8/layout/hProcess4"/>
    <dgm:cxn modelId="{02D0547E-1D13-47A2-BCB0-2871BB6CF904}" srcId="{8D33E876-B9FE-4035-A793-351CCE20199C}" destId="{3F27F039-25A9-430C-A685-F6D347AB614A}" srcOrd="1" destOrd="0" parTransId="{2DC0D33E-8212-4D8C-8DB9-8D82D69A7D04}" sibTransId="{4E237473-975E-448C-B3B0-3988898EC980}"/>
    <dgm:cxn modelId="{D17CF181-0872-419E-8458-C9822BB5D168}" type="presOf" srcId="{E435784A-472F-41B3-B6C5-C0DDCEB45374}" destId="{FB0CDB55-D1B3-4408-BD80-9B952CA512D8}" srcOrd="0" destOrd="0" presId="urn:microsoft.com/office/officeart/2005/8/layout/hProcess4"/>
    <dgm:cxn modelId="{5972C58A-4191-4FDA-989C-B9EAE898E2D2}" srcId="{737EDD0F-1E4C-4DAA-BF54-83B9CC3C6F94}" destId="{2150ACBF-A017-44F8-A283-558F831FEA20}" srcOrd="0" destOrd="0" parTransId="{E7112685-3583-42E0-816A-18E87CCA8BF7}" sibTransId="{8DB8A6B6-E59F-471F-89C0-9CF70BBE1627}"/>
    <dgm:cxn modelId="{1009EA8C-35C4-4E5E-930D-8C4413EA421A}" srcId="{68B48461-D180-421D-9E6B-D4AED7CB0F52}" destId="{8D33E876-B9FE-4035-A793-351CCE20199C}" srcOrd="1" destOrd="0" parTransId="{61F50139-9E24-4B75-B49F-12E153E2AF63}" sibTransId="{FE642A68-7200-4CCF-AAAA-7C8BEFDA659E}"/>
    <dgm:cxn modelId="{2EFBC597-983E-4AFA-98FD-124F7FA640F7}" type="presOf" srcId="{8D33E876-B9FE-4035-A793-351CCE20199C}" destId="{570736AB-CD3C-4F4D-AD9E-349CCE2BF2FB}" srcOrd="0" destOrd="0" presId="urn:microsoft.com/office/officeart/2005/8/layout/hProcess4"/>
    <dgm:cxn modelId="{D62D38B3-44BE-4CBD-969D-B31DA971C51C}" srcId="{68B48461-D180-421D-9E6B-D4AED7CB0F52}" destId="{737EDD0F-1E4C-4DAA-BF54-83B9CC3C6F94}" srcOrd="0" destOrd="0" parTransId="{A4DF523C-DD1D-4070-B823-CE51B5DB20B4}" sibTransId="{E435784A-472F-41B3-B6C5-C0DDCEB45374}"/>
    <dgm:cxn modelId="{D49F51BB-C9F7-417E-A43E-D99C928442B4}" type="presOf" srcId="{4D622C0F-CAD0-407B-8FD8-2EC60EC31FDA}" destId="{566363C6-F578-4DF2-B9A9-C6EAA5A8DA69}" srcOrd="0" destOrd="0" presId="urn:microsoft.com/office/officeart/2005/8/layout/hProcess4"/>
    <dgm:cxn modelId="{9C85D6C9-D254-44EF-B65A-426800546269}" type="presOf" srcId="{6108900E-1EAD-4EF2-802C-DB59818C455B}" destId="{29555CD6-BDF7-4C50-AD8F-8FED2B15E243}" srcOrd="0" destOrd="0" presId="urn:microsoft.com/office/officeart/2005/8/layout/hProcess4"/>
    <dgm:cxn modelId="{574F91D0-576C-4E3D-B85F-1982C5071488}" type="presOf" srcId="{AA393164-C95A-4554-94F3-45A8FECE0A2C}" destId="{8005F233-ACE7-4B65-A635-A24E3E183BB0}" srcOrd="1" destOrd="1" presId="urn:microsoft.com/office/officeart/2005/8/layout/hProcess4"/>
    <dgm:cxn modelId="{034B8DD1-65FA-4EFE-B34E-5F939F144077}" type="presOf" srcId="{E385D579-A436-4180-9F57-3A547731D7BD}" destId="{A54099E9-14F8-4BA4-8A04-C51252F33DE1}" srcOrd="0" destOrd="0" presId="urn:microsoft.com/office/officeart/2005/8/layout/hProcess4"/>
    <dgm:cxn modelId="{D35086DF-288C-4FB7-A688-D5EA96833644}" type="presOf" srcId="{FE642A68-7200-4CCF-AAAA-7C8BEFDA659E}" destId="{B9EBB212-208F-48D3-B50D-B09A503A6E33}" srcOrd="0" destOrd="0" presId="urn:microsoft.com/office/officeart/2005/8/layout/hProcess4"/>
    <dgm:cxn modelId="{30D5DCEB-39AF-42F0-AC8E-B563DFC46E0C}" srcId="{68B48461-D180-421D-9E6B-D4AED7CB0F52}" destId="{682D36B6-180E-401B-8888-E348951877F8}" srcOrd="3" destOrd="0" parTransId="{DD522465-7658-4787-9CEF-87F9054B3B62}" sibTransId="{26AD046C-E7E6-4969-8DEF-A62714577EA8}"/>
    <dgm:cxn modelId="{6FFE5DF5-2936-4D74-ADD3-6128DE9BE1BF}" type="presOf" srcId="{6108900E-1EAD-4EF2-802C-DB59818C455B}" destId="{A8BF9AB4-0C01-4424-A348-DACB356771B6}" srcOrd="1" destOrd="0" presId="urn:microsoft.com/office/officeart/2005/8/layout/hProcess4"/>
    <dgm:cxn modelId="{F87545FE-F11B-4E55-8392-0C2B590A948D}" type="presOf" srcId="{737EDD0F-1E4C-4DAA-BF54-83B9CC3C6F94}" destId="{B62B7029-E1B0-4D34-BAEF-7E11AA940C65}" srcOrd="0" destOrd="0" presId="urn:microsoft.com/office/officeart/2005/8/layout/hProcess4"/>
    <dgm:cxn modelId="{B252B2CC-EA74-4B5B-81F5-8A6E4902ABA5}" type="presParOf" srcId="{443E1400-90FD-4029-B8F8-066034D94CF5}" destId="{A9AE699C-938F-4ADA-96DD-A11286ED43D6}" srcOrd="0" destOrd="0" presId="urn:microsoft.com/office/officeart/2005/8/layout/hProcess4"/>
    <dgm:cxn modelId="{887F8EE0-D1EA-4905-BBB7-B152DE1B1C2E}" type="presParOf" srcId="{443E1400-90FD-4029-B8F8-066034D94CF5}" destId="{5F6495B9-B528-44A9-A899-399EE3429E57}" srcOrd="1" destOrd="0" presId="urn:microsoft.com/office/officeart/2005/8/layout/hProcess4"/>
    <dgm:cxn modelId="{0A336E45-494A-4F8D-8092-29FADE3BE0FD}" type="presParOf" srcId="{443E1400-90FD-4029-B8F8-066034D94CF5}" destId="{D9CE5E33-4589-4D3C-8CFF-0E9E3725CB74}" srcOrd="2" destOrd="0" presId="urn:microsoft.com/office/officeart/2005/8/layout/hProcess4"/>
    <dgm:cxn modelId="{66980B6C-43C3-41E7-85F8-FA26F1399920}" type="presParOf" srcId="{D9CE5E33-4589-4D3C-8CFF-0E9E3725CB74}" destId="{C3053354-D44E-4156-A9EE-298B84790E75}" srcOrd="0" destOrd="0" presId="urn:microsoft.com/office/officeart/2005/8/layout/hProcess4"/>
    <dgm:cxn modelId="{4AB98650-BD75-49D8-9BC7-8FAA2FB35E99}" type="presParOf" srcId="{C3053354-D44E-4156-A9EE-298B84790E75}" destId="{A0B81813-1813-48EF-9F8F-98F03D889190}" srcOrd="0" destOrd="0" presId="urn:microsoft.com/office/officeart/2005/8/layout/hProcess4"/>
    <dgm:cxn modelId="{B8F6695C-BB17-44CC-A042-5F11976EE9E7}" type="presParOf" srcId="{C3053354-D44E-4156-A9EE-298B84790E75}" destId="{02BBF4D7-AD77-41B2-B89E-5558599B908B}" srcOrd="1" destOrd="0" presId="urn:microsoft.com/office/officeart/2005/8/layout/hProcess4"/>
    <dgm:cxn modelId="{23A06917-D60C-4573-904D-354A9F61C4DA}" type="presParOf" srcId="{C3053354-D44E-4156-A9EE-298B84790E75}" destId="{FA897743-514E-49FB-815A-A8BF0A17D423}" srcOrd="2" destOrd="0" presId="urn:microsoft.com/office/officeart/2005/8/layout/hProcess4"/>
    <dgm:cxn modelId="{2B5C0097-45F8-4C4C-971A-5D2B5EAFC1BF}" type="presParOf" srcId="{C3053354-D44E-4156-A9EE-298B84790E75}" destId="{B62B7029-E1B0-4D34-BAEF-7E11AA940C65}" srcOrd="3" destOrd="0" presId="urn:microsoft.com/office/officeart/2005/8/layout/hProcess4"/>
    <dgm:cxn modelId="{FCB6F39E-F876-4792-ABC8-5B47F0CF75C8}" type="presParOf" srcId="{C3053354-D44E-4156-A9EE-298B84790E75}" destId="{6E69A5FB-503F-47E4-91F7-5ACB31DF90AC}" srcOrd="4" destOrd="0" presId="urn:microsoft.com/office/officeart/2005/8/layout/hProcess4"/>
    <dgm:cxn modelId="{534AE0C0-BF79-4799-836B-D1BA1CF7A010}" type="presParOf" srcId="{D9CE5E33-4589-4D3C-8CFF-0E9E3725CB74}" destId="{FB0CDB55-D1B3-4408-BD80-9B952CA512D8}" srcOrd="1" destOrd="0" presId="urn:microsoft.com/office/officeart/2005/8/layout/hProcess4"/>
    <dgm:cxn modelId="{17AE7E07-6486-4063-AF49-11EE0BD42FD3}" type="presParOf" srcId="{D9CE5E33-4589-4D3C-8CFF-0E9E3725CB74}" destId="{F711E0A4-F3C1-426F-BA86-06CF27357225}" srcOrd="2" destOrd="0" presId="urn:microsoft.com/office/officeart/2005/8/layout/hProcess4"/>
    <dgm:cxn modelId="{0DC1DAC1-91C8-4E16-9981-71F8098AD52C}" type="presParOf" srcId="{F711E0A4-F3C1-426F-BA86-06CF27357225}" destId="{FD9D8755-1D0D-47DD-A6A8-7A292E558A29}" srcOrd="0" destOrd="0" presId="urn:microsoft.com/office/officeart/2005/8/layout/hProcess4"/>
    <dgm:cxn modelId="{B1F9EA56-27E7-4075-AB87-94525DDD4171}" type="presParOf" srcId="{F711E0A4-F3C1-426F-BA86-06CF27357225}" destId="{29555CD6-BDF7-4C50-AD8F-8FED2B15E243}" srcOrd="1" destOrd="0" presId="urn:microsoft.com/office/officeart/2005/8/layout/hProcess4"/>
    <dgm:cxn modelId="{BACB1B6A-72E1-4698-8D8E-D193BE4CC0CB}" type="presParOf" srcId="{F711E0A4-F3C1-426F-BA86-06CF27357225}" destId="{A8BF9AB4-0C01-4424-A348-DACB356771B6}" srcOrd="2" destOrd="0" presId="urn:microsoft.com/office/officeart/2005/8/layout/hProcess4"/>
    <dgm:cxn modelId="{594C29F2-9CBF-4EF7-A659-E342BAB98E4C}" type="presParOf" srcId="{F711E0A4-F3C1-426F-BA86-06CF27357225}" destId="{570736AB-CD3C-4F4D-AD9E-349CCE2BF2FB}" srcOrd="3" destOrd="0" presId="urn:microsoft.com/office/officeart/2005/8/layout/hProcess4"/>
    <dgm:cxn modelId="{C684CCB1-A281-4762-B48A-2286A37D3E7A}" type="presParOf" srcId="{F711E0A4-F3C1-426F-BA86-06CF27357225}" destId="{107058C5-EE27-4786-B484-6A1DA24CD38A}" srcOrd="4" destOrd="0" presId="urn:microsoft.com/office/officeart/2005/8/layout/hProcess4"/>
    <dgm:cxn modelId="{1FEBB4FB-BE08-4537-B779-0A3EDEC2805E}" type="presParOf" srcId="{D9CE5E33-4589-4D3C-8CFF-0E9E3725CB74}" destId="{B9EBB212-208F-48D3-B50D-B09A503A6E33}" srcOrd="3" destOrd="0" presId="urn:microsoft.com/office/officeart/2005/8/layout/hProcess4"/>
    <dgm:cxn modelId="{B8A0DFAC-2D03-4C74-95B5-034B375AECB8}" type="presParOf" srcId="{D9CE5E33-4589-4D3C-8CFF-0E9E3725CB74}" destId="{BED199E6-BBB0-4B9B-8686-8C983AE3D056}" srcOrd="4" destOrd="0" presId="urn:microsoft.com/office/officeart/2005/8/layout/hProcess4"/>
    <dgm:cxn modelId="{1B25DD7D-D25F-4D44-8453-A362BAB1BF0B}" type="presParOf" srcId="{BED199E6-BBB0-4B9B-8686-8C983AE3D056}" destId="{6D2DBFF2-C1A4-4834-95BA-9FC93096B381}" srcOrd="0" destOrd="0" presId="urn:microsoft.com/office/officeart/2005/8/layout/hProcess4"/>
    <dgm:cxn modelId="{6B38CC4E-BEBF-4024-9D6B-281C5FD3C6C3}" type="presParOf" srcId="{BED199E6-BBB0-4B9B-8686-8C983AE3D056}" destId="{C995D04A-9308-4189-9422-FE4EEA6F30F9}" srcOrd="1" destOrd="0" presId="urn:microsoft.com/office/officeart/2005/8/layout/hProcess4"/>
    <dgm:cxn modelId="{824A6FFF-1FDD-40EF-B255-F1FCD9DF5DD7}" type="presParOf" srcId="{BED199E6-BBB0-4B9B-8686-8C983AE3D056}" destId="{8005F233-ACE7-4B65-A635-A24E3E183BB0}" srcOrd="2" destOrd="0" presId="urn:microsoft.com/office/officeart/2005/8/layout/hProcess4"/>
    <dgm:cxn modelId="{F73E39BF-7232-4D1B-B1F5-03C28CE564E1}" type="presParOf" srcId="{BED199E6-BBB0-4B9B-8686-8C983AE3D056}" destId="{8D1E9DD3-D7D6-4DB0-9E0E-0F4836BAFA3B}" srcOrd="3" destOrd="0" presId="urn:microsoft.com/office/officeart/2005/8/layout/hProcess4"/>
    <dgm:cxn modelId="{F3CFEE44-6314-4340-BF1D-4B7115A073D4}" type="presParOf" srcId="{BED199E6-BBB0-4B9B-8686-8C983AE3D056}" destId="{B9FBCF52-7C1B-43C9-B7A6-21ABD4256478}" srcOrd="4" destOrd="0" presId="urn:microsoft.com/office/officeart/2005/8/layout/hProcess4"/>
    <dgm:cxn modelId="{B4874598-10AD-4092-BF4E-D946D3D350A9}" type="presParOf" srcId="{D9CE5E33-4589-4D3C-8CFF-0E9E3725CB74}" destId="{A54099E9-14F8-4BA4-8A04-C51252F33DE1}" srcOrd="5" destOrd="0" presId="urn:microsoft.com/office/officeart/2005/8/layout/hProcess4"/>
    <dgm:cxn modelId="{35C9E6ED-4ABC-44E6-B872-35B1323DA782}" type="presParOf" srcId="{D9CE5E33-4589-4D3C-8CFF-0E9E3725CB74}" destId="{57F3B9B5-576F-4BBB-94B4-D9FA02BADD45}" srcOrd="6" destOrd="0" presId="urn:microsoft.com/office/officeart/2005/8/layout/hProcess4"/>
    <dgm:cxn modelId="{321A4B0F-E0B9-45E4-BFEE-6BAF32591428}" type="presParOf" srcId="{57F3B9B5-576F-4BBB-94B4-D9FA02BADD45}" destId="{99907B28-40C8-47C0-8556-2192C8D4F645}" srcOrd="0" destOrd="0" presId="urn:microsoft.com/office/officeart/2005/8/layout/hProcess4"/>
    <dgm:cxn modelId="{3C916AF6-0E25-4167-8F3A-68FF46D6F606}" type="presParOf" srcId="{57F3B9B5-576F-4BBB-94B4-D9FA02BADD45}" destId="{701068F3-F629-491F-991A-0F1DA4671820}" srcOrd="1" destOrd="0" presId="urn:microsoft.com/office/officeart/2005/8/layout/hProcess4"/>
    <dgm:cxn modelId="{E24B3E64-4CD3-4C6C-A91F-713CE6DEB67E}" type="presParOf" srcId="{57F3B9B5-576F-4BBB-94B4-D9FA02BADD45}" destId="{1E340E97-4A55-45CF-9BE6-3F3A00FB07A6}" srcOrd="2" destOrd="0" presId="urn:microsoft.com/office/officeart/2005/8/layout/hProcess4"/>
    <dgm:cxn modelId="{51D5A5BC-F55D-4257-9E14-2751B527A522}" type="presParOf" srcId="{57F3B9B5-576F-4BBB-94B4-D9FA02BADD45}" destId="{DF820135-B23D-4714-81A4-41BDC40C081D}" srcOrd="3" destOrd="0" presId="urn:microsoft.com/office/officeart/2005/8/layout/hProcess4"/>
    <dgm:cxn modelId="{97D3AAF3-E710-46A2-9CE4-B720DE994E41}" type="presParOf" srcId="{57F3B9B5-576F-4BBB-94B4-D9FA02BADD45}" destId="{6DFFD5B9-733E-4414-B6B7-18B9599C205D}" srcOrd="4" destOrd="0" presId="urn:microsoft.com/office/officeart/2005/8/layout/hProcess4"/>
    <dgm:cxn modelId="{F93BBC62-1530-451C-8D21-A14AF96BBCD9}" type="presParOf" srcId="{D9CE5E33-4589-4D3C-8CFF-0E9E3725CB74}" destId="{B822B1CC-193F-4AC9-A7E5-C377963E0763}" srcOrd="7" destOrd="0" presId="urn:microsoft.com/office/officeart/2005/8/layout/hProcess4"/>
    <dgm:cxn modelId="{AD8633D3-BF70-484B-86B9-C472CB897D92}" type="presParOf" srcId="{D9CE5E33-4589-4D3C-8CFF-0E9E3725CB74}" destId="{12F189A4-04E7-407D-BF37-046D9B82A2E6}" srcOrd="8" destOrd="0" presId="urn:microsoft.com/office/officeart/2005/8/layout/hProcess4"/>
    <dgm:cxn modelId="{09487D35-9D49-447D-908F-1EF5E1539AC6}" type="presParOf" srcId="{12F189A4-04E7-407D-BF37-046D9B82A2E6}" destId="{F786CCA4-E34B-4DE7-8F6B-16C1C09B4E5F}" srcOrd="0" destOrd="0" presId="urn:microsoft.com/office/officeart/2005/8/layout/hProcess4"/>
    <dgm:cxn modelId="{96091517-FF85-4424-9D7D-4BB218A44772}" type="presParOf" srcId="{12F189A4-04E7-407D-BF37-046D9B82A2E6}" destId="{C15CD8FC-D2D1-4742-8725-F6ACAC801074}" srcOrd="1" destOrd="0" presId="urn:microsoft.com/office/officeart/2005/8/layout/hProcess4"/>
    <dgm:cxn modelId="{19144DE3-1E82-4430-833E-12EDA74C1BAD}" type="presParOf" srcId="{12F189A4-04E7-407D-BF37-046D9B82A2E6}" destId="{3265886C-6BC8-4D0F-9809-46ED8B68EDAA}" srcOrd="2" destOrd="0" presId="urn:microsoft.com/office/officeart/2005/8/layout/hProcess4"/>
    <dgm:cxn modelId="{EC728BE1-888D-46E6-8CB5-990E5A034D58}" type="presParOf" srcId="{12F189A4-04E7-407D-BF37-046D9B82A2E6}" destId="{566363C6-F578-4DF2-B9A9-C6EAA5A8DA69}" srcOrd="3" destOrd="0" presId="urn:microsoft.com/office/officeart/2005/8/layout/hProcess4"/>
    <dgm:cxn modelId="{03FA2EA5-6535-4E8A-AC1C-D33762954E7F}" type="presParOf" srcId="{12F189A4-04E7-407D-BF37-046D9B82A2E6}" destId="{3D1E8ACC-444E-492A-B7BE-F3CEBD7E3C62}" srcOrd="4" destOrd="0" presId="urn:microsoft.com/office/officeart/2005/8/layout/hProcess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2BBF4D7-AD77-41B2-B89E-5558599B908B}">
      <dsp:nvSpPr>
        <dsp:cNvPr id="0" name=""/>
        <dsp:cNvSpPr/>
      </dsp:nvSpPr>
      <dsp:spPr>
        <a:xfrm>
          <a:off x="4288" y="1248425"/>
          <a:ext cx="1720114" cy="2020178"/>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18110" tIns="118110" rIns="118110" bIns="118110" numCol="1" spcCol="1270" anchor="t" anchorCtr="0">
          <a:noAutofit/>
        </a:bodyPr>
        <a:lstStyle/>
        <a:p>
          <a:pPr marL="57150" lvl="1" indent="-57150" algn="l" defTabSz="488950">
            <a:lnSpc>
              <a:spcPct val="90000"/>
            </a:lnSpc>
            <a:spcBef>
              <a:spcPct val="0"/>
            </a:spcBef>
            <a:spcAft>
              <a:spcPct val="15000"/>
            </a:spcAft>
            <a:buFont typeface="Arial" panose="020B0604020202020204" pitchFamily="34" charset="0"/>
            <a:buChar char="•"/>
          </a:pPr>
          <a:endParaRPr lang="en-GB" sz="1100" kern="1200" dirty="0"/>
        </a:p>
      </dsp:txBody>
      <dsp:txXfrm>
        <a:off x="50778" y="1294915"/>
        <a:ext cx="1627134" cy="1494303"/>
      </dsp:txXfrm>
    </dsp:sp>
    <dsp:sp modelId="{FB0CDB55-D1B3-4408-BD80-9B952CA512D8}">
      <dsp:nvSpPr>
        <dsp:cNvPr id="0" name=""/>
        <dsp:cNvSpPr/>
      </dsp:nvSpPr>
      <dsp:spPr>
        <a:xfrm>
          <a:off x="893817" y="2098391"/>
          <a:ext cx="2018839" cy="2018839"/>
        </a:xfrm>
        <a:prstGeom prst="leftCircularArrow">
          <a:avLst>
            <a:gd name="adj1" fmla="val 3662"/>
            <a:gd name="adj2" fmla="val 456079"/>
            <a:gd name="adj3" fmla="val 1871592"/>
            <a:gd name="adj4" fmla="val 8664492"/>
            <a:gd name="adj5" fmla="val 4272"/>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B62B7029-E1B0-4D34-BAEF-7E11AA940C65}">
      <dsp:nvSpPr>
        <dsp:cNvPr id="0" name=""/>
        <dsp:cNvSpPr/>
      </dsp:nvSpPr>
      <dsp:spPr>
        <a:xfrm>
          <a:off x="383019" y="3040662"/>
          <a:ext cx="1528990" cy="608029"/>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20320" rIns="30480" bIns="20320" numCol="1" spcCol="1270" anchor="ctr" anchorCtr="0">
          <a:noAutofit/>
        </a:bodyPr>
        <a:lstStyle/>
        <a:p>
          <a:pPr marL="0" lvl="0" indent="0" algn="ctr" defTabSz="711200">
            <a:lnSpc>
              <a:spcPct val="90000"/>
            </a:lnSpc>
            <a:spcBef>
              <a:spcPct val="0"/>
            </a:spcBef>
            <a:spcAft>
              <a:spcPct val="35000"/>
            </a:spcAft>
            <a:buNone/>
          </a:pPr>
          <a:r>
            <a:rPr lang="en-GB" sz="1600" kern="1200" dirty="0"/>
            <a:t>Profile &amp; Audit</a:t>
          </a:r>
        </a:p>
      </dsp:txBody>
      <dsp:txXfrm>
        <a:off x="400828" y="3058471"/>
        <a:ext cx="1493372" cy="572411"/>
      </dsp:txXfrm>
    </dsp:sp>
    <dsp:sp modelId="{29555CD6-BDF7-4C50-AD8F-8FED2B15E243}">
      <dsp:nvSpPr>
        <dsp:cNvPr id="0" name=""/>
        <dsp:cNvSpPr/>
      </dsp:nvSpPr>
      <dsp:spPr>
        <a:xfrm>
          <a:off x="2267534" y="480685"/>
          <a:ext cx="1720114" cy="3935413"/>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18110" tIns="118110" rIns="118110" bIns="118110" numCol="1" spcCol="1270" anchor="t" anchorCtr="0">
          <a:noAutofit/>
        </a:bodyPr>
        <a:lstStyle/>
        <a:p>
          <a:pPr marL="57150" lvl="1" indent="-57150" algn="l" defTabSz="488950">
            <a:lnSpc>
              <a:spcPct val="90000"/>
            </a:lnSpc>
            <a:spcBef>
              <a:spcPct val="0"/>
            </a:spcBef>
            <a:spcAft>
              <a:spcPct val="15000"/>
            </a:spcAft>
            <a:buFont typeface="Arial" panose="020B0604020202020204" pitchFamily="34" charset="0"/>
            <a:buChar char="•"/>
          </a:pPr>
          <a:endParaRPr lang="en-GB" sz="1100" kern="1200" dirty="0"/>
        </a:p>
        <a:p>
          <a:pPr marL="57150" lvl="1" indent="-57150" algn="l" defTabSz="488950">
            <a:lnSpc>
              <a:spcPct val="90000"/>
            </a:lnSpc>
            <a:spcBef>
              <a:spcPct val="0"/>
            </a:spcBef>
            <a:spcAft>
              <a:spcPct val="15000"/>
            </a:spcAft>
            <a:buFont typeface="Arial" panose="020B0604020202020204" pitchFamily="34" charset="0"/>
            <a:buChar char="•"/>
          </a:pPr>
          <a:endParaRPr lang="en-GB" sz="1100" kern="1200" dirty="0"/>
        </a:p>
      </dsp:txBody>
      <dsp:txXfrm>
        <a:off x="2317914" y="1374368"/>
        <a:ext cx="1619354" cy="2991350"/>
      </dsp:txXfrm>
    </dsp:sp>
    <dsp:sp modelId="{B9EBB212-208F-48D3-B50D-B09A503A6E33}">
      <dsp:nvSpPr>
        <dsp:cNvPr id="0" name=""/>
        <dsp:cNvSpPr/>
      </dsp:nvSpPr>
      <dsp:spPr>
        <a:xfrm>
          <a:off x="2741242" y="8549"/>
          <a:ext cx="2549467" cy="2549467"/>
        </a:xfrm>
        <a:prstGeom prst="circularArrow">
          <a:avLst>
            <a:gd name="adj1" fmla="val 2899"/>
            <a:gd name="adj2" fmla="val 354688"/>
            <a:gd name="adj3" fmla="val 21081387"/>
            <a:gd name="adj4" fmla="val 14187097"/>
            <a:gd name="adj5" fmla="val 3383"/>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570736AB-CD3C-4F4D-AD9E-349CCE2BF2FB}">
      <dsp:nvSpPr>
        <dsp:cNvPr id="0" name=""/>
        <dsp:cNvSpPr/>
      </dsp:nvSpPr>
      <dsp:spPr>
        <a:xfrm>
          <a:off x="2591267" y="287637"/>
          <a:ext cx="1528990" cy="608029"/>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20320" rIns="30480" bIns="20320" numCol="1" spcCol="1270" anchor="ctr" anchorCtr="0">
          <a:noAutofit/>
        </a:bodyPr>
        <a:lstStyle/>
        <a:p>
          <a:pPr marL="0" lvl="0" indent="0" algn="ctr" defTabSz="711200">
            <a:lnSpc>
              <a:spcPct val="90000"/>
            </a:lnSpc>
            <a:spcBef>
              <a:spcPct val="0"/>
            </a:spcBef>
            <a:spcAft>
              <a:spcPct val="35000"/>
            </a:spcAft>
            <a:buNone/>
          </a:pPr>
          <a:r>
            <a:rPr lang="en-GB" sz="1600" kern="1200" dirty="0"/>
            <a:t>Face-to-face</a:t>
          </a:r>
        </a:p>
      </dsp:txBody>
      <dsp:txXfrm>
        <a:off x="2609076" y="305446"/>
        <a:ext cx="1493372" cy="572411"/>
      </dsp:txXfrm>
    </dsp:sp>
    <dsp:sp modelId="{C995D04A-9308-4189-9422-FE4EEA6F30F9}">
      <dsp:nvSpPr>
        <dsp:cNvPr id="0" name=""/>
        <dsp:cNvSpPr/>
      </dsp:nvSpPr>
      <dsp:spPr>
        <a:xfrm>
          <a:off x="4530780" y="381813"/>
          <a:ext cx="1720114" cy="3749105"/>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16205" tIns="116205" rIns="116205" bIns="116205" numCol="1" spcCol="1270" anchor="t" anchorCtr="0">
          <a:noAutofit/>
        </a:bodyPr>
        <a:lstStyle/>
        <a:p>
          <a:pPr marL="285750" lvl="1" indent="-285750" algn="l" defTabSz="2711450">
            <a:lnSpc>
              <a:spcPct val="90000"/>
            </a:lnSpc>
            <a:spcBef>
              <a:spcPct val="0"/>
            </a:spcBef>
            <a:spcAft>
              <a:spcPct val="15000"/>
            </a:spcAft>
            <a:buChar char="•"/>
          </a:pPr>
          <a:endParaRPr lang="en-GB" sz="6100" kern="1200" dirty="0"/>
        </a:p>
        <a:p>
          <a:pPr marL="285750" lvl="1" indent="-285750" algn="l" defTabSz="2711450">
            <a:lnSpc>
              <a:spcPct val="90000"/>
            </a:lnSpc>
            <a:spcBef>
              <a:spcPct val="0"/>
            </a:spcBef>
            <a:spcAft>
              <a:spcPct val="15000"/>
            </a:spcAft>
            <a:buChar char="•"/>
          </a:pPr>
          <a:endParaRPr lang="en-GB" sz="6100" kern="1200" dirty="0"/>
        </a:p>
      </dsp:txBody>
      <dsp:txXfrm>
        <a:off x="4581160" y="432193"/>
        <a:ext cx="1619354" cy="2844965"/>
      </dsp:txXfrm>
    </dsp:sp>
    <dsp:sp modelId="{A54099E9-14F8-4BA4-8A04-C51252F33DE1}">
      <dsp:nvSpPr>
        <dsp:cNvPr id="0" name=""/>
        <dsp:cNvSpPr/>
      </dsp:nvSpPr>
      <dsp:spPr>
        <a:xfrm>
          <a:off x="5278866" y="2529512"/>
          <a:ext cx="2086544" cy="2086544"/>
        </a:xfrm>
        <a:prstGeom prst="leftCircularArrow">
          <a:avLst>
            <a:gd name="adj1" fmla="val 3543"/>
            <a:gd name="adj2" fmla="val 440027"/>
            <a:gd name="adj3" fmla="val 750903"/>
            <a:gd name="adj4" fmla="val 7559855"/>
            <a:gd name="adj5" fmla="val 4133"/>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8D1E9DD3-D7D6-4DB0-9E0E-0F4836BAFA3B}">
      <dsp:nvSpPr>
        <dsp:cNvPr id="0" name=""/>
        <dsp:cNvSpPr/>
      </dsp:nvSpPr>
      <dsp:spPr>
        <a:xfrm>
          <a:off x="4991526" y="3744017"/>
          <a:ext cx="1528990" cy="608029"/>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20320" rIns="30480" bIns="20320" numCol="1" spcCol="1270" anchor="ctr" anchorCtr="0">
          <a:noAutofit/>
        </a:bodyPr>
        <a:lstStyle/>
        <a:p>
          <a:pPr marL="0" lvl="0" indent="0" algn="ctr" defTabSz="711200">
            <a:lnSpc>
              <a:spcPct val="90000"/>
            </a:lnSpc>
            <a:spcBef>
              <a:spcPct val="0"/>
            </a:spcBef>
            <a:spcAft>
              <a:spcPct val="35000"/>
            </a:spcAft>
            <a:buNone/>
          </a:pPr>
          <a:r>
            <a:rPr lang="en-GB" sz="1600" kern="1200" dirty="0"/>
            <a:t>Online course</a:t>
          </a:r>
        </a:p>
      </dsp:txBody>
      <dsp:txXfrm>
        <a:off x="5009335" y="3761826"/>
        <a:ext cx="1493372" cy="572411"/>
      </dsp:txXfrm>
    </dsp:sp>
    <dsp:sp modelId="{701068F3-F629-491F-991A-0F1DA4671820}">
      <dsp:nvSpPr>
        <dsp:cNvPr id="0" name=""/>
        <dsp:cNvSpPr/>
      </dsp:nvSpPr>
      <dsp:spPr>
        <a:xfrm>
          <a:off x="6794027" y="1439757"/>
          <a:ext cx="1720114" cy="2399250"/>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B822B1CC-193F-4AC9-A7E5-C377963E0763}">
      <dsp:nvSpPr>
        <dsp:cNvPr id="0" name=""/>
        <dsp:cNvSpPr/>
      </dsp:nvSpPr>
      <dsp:spPr>
        <a:xfrm>
          <a:off x="7726475" y="639735"/>
          <a:ext cx="2224406" cy="2224406"/>
        </a:xfrm>
        <a:prstGeom prst="circularArrow">
          <a:avLst>
            <a:gd name="adj1" fmla="val 3323"/>
            <a:gd name="adj2" fmla="val 410603"/>
            <a:gd name="adj3" fmla="val 19411106"/>
            <a:gd name="adj4" fmla="val 12572730"/>
            <a:gd name="adj5" fmla="val 3877"/>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DF820135-B23D-4714-81A4-41BDC40C081D}">
      <dsp:nvSpPr>
        <dsp:cNvPr id="0" name=""/>
        <dsp:cNvSpPr/>
      </dsp:nvSpPr>
      <dsp:spPr>
        <a:xfrm>
          <a:off x="7176274" y="1242984"/>
          <a:ext cx="1528990" cy="608029"/>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20320" rIns="30480" bIns="20320" numCol="1" spcCol="1270" anchor="ctr" anchorCtr="0">
          <a:noAutofit/>
        </a:bodyPr>
        <a:lstStyle/>
        <a:p>
          <a:pPr marL="0" lvl="0" indent="0" algn="ctr" defTabSz="711200">
            <a:lnSpc>
              <a:spcPct val="90000"/>
            </a:lnSpc>
            <a:spcBef>
              <a:spcPct val="0"/>
            </a:spcBef>
            <a:spcAft>
              <a:spcPct val="35000"/>
            </a:spcAft>
            <a:buNone/>
          </a:pPr>
          <a:r>
            <a:rPr lang="en-GB" sz="1600" kern="1200" dirty="0"/>
            <a:t>Formative Assessment Task</a:t>
          </a:r>
        </a:p>
      </dsp:txBody>
      <dsp:txXfrm>
        <a:off x="7194083" y="1260793"/>
        <a:ext cx="1493372" cy="572411"/>
      </dsp:txXfrm>
    </dsp:sp>
    <dsp:sp modelId="{C15CD8FC-D2D1-4742-8725-F6ACAC801074}">
      <dsp:nvSpPr>
        <dsp:cNvPr id="0" name=""/>
        <dsp:cNvSpPr/>
      </dsp:nvSpPr>
      <dsp:spPr>
        <a:xfrm>
          <a:off x="9057273" y="1345203"/>
          <a:ext cx="1720114" cy="1825230"/>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566363C6-F578-4DF2-B9A9-C6EAA5A8DA69}">
      <dsp:nvSpPr>
        <dsp:cNvPr id="0" name=""/>
        <dsp:cNvSpPr/>
      </dsp:nvSpPr>
      <dsp:spPr>
        <a:xfrm>
          <a:off x="9439521" y="2879921"/>
          <a:ext cx="1528990" cy="608029"/>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20320" rIns="30480" bIns="20320" numCol="1" spcCol="1270" anchor="ctr" anchorCtr="0">
          <a:noAutofit/>
        </a:bodyPr>
        <a:lstStyle/>
        <a:p>
          <a:pPr marL="0" lvl="0" indent="0" algn="ctr" defTabSz="711200">
            <a:lnSpc>
              <a:spcPct val="90000"/>
            </a:lnSpc>
            <a:spcBef>
              <a:spcPct val="0"/>
            </a:spcBef>
            <a:spcAft>
              <a:spcPct val="35000"/>
            </a:spcAft>
            <a:buNone/>
          </a:pPr>
          <a:r>
            <a:rPr lang="en-GB" sz="1600" kern="1200" dirty="0"/>
            <a:t>Profile Review</a:t>
          </a:r>
        </a:p>
      </dsp:txBody>
      <dsp:txXfrm>
        <a:off x="9457330" y="2897730"/>
        <a:ext cx="1493372" cy="572411"/>
      </dsp:txXfrm>
    </dsp:sp>
  </dsp:spTree>
</dsp:drawing>
</file>

<file path=ppt/diagrams/layout1.xml><?xml version="1.0" encoding="utf-8"?>
<dgm:layoutDef xmlns:dgm="http://schemas.openxmlformats.org/drawingml/2006/diagram" xmlns:a="http://schemas.openxmlformats.org/drawingml/2006/main" uniqueId="urn:microsoft.com/office/officeart/2005/8/layout/hProcess4">
  <dgm:title val=""/>
  <dgm:desc val=""/>
  <dgm:catLst>
    <dgm:cat type="process" pri="4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composite"/>
    <dgm:shape xmlns:r="http://schemas.openxmlformats.org/officeDocument/2006/relationships" r:blip="">
      <dgm:adjLst/>
    </dgm:shape>
    <dgm:presOf/>
    <dgm:constrLst>
      <dgm:constr type="w" for="ch" forName="tSp" refType="w"/>
      <dgm:constr type="h" for="ch" forName="tSp" refType="h" fact="0.15"/>
      <dgm:constr type="l" for="ch" forName="tSp"/>
      <dgm:constr type="t" for="ch" forName="tSp"/>
      <dgm:constr type="w" for="ch" forName="bSp" refType="w"/>
      <dgm:constr type="h" for="ch" forName="bSp" refType="h" fact="0.15"/>
      <dgm:constr type="l" for="ch" forName="bSp"/>
      <dgm:constr type="t" for="ch" forName="bSp" refType="h" fact="0.85"/>
      <dgm:constr type="w" for="ch" forName="process" refType="w"/>
      <dgm:constr type="h" for="ch" forName="process" refType="h" fact="0.7"/>
      <dgm:constr type="l" for="ch" forName="process"/>
      <dgm:constr type="t" for="ch" forName="process" refType="h" fact="0.15"/>
    </dgm:constrLst>
    <dgm:ruleLst/>
    <dgm:layoutNode name="tSp">
      <dgm:alg type="sp"/>
      <dgm:shape xmlns:r="http://schemas.openxmlformats.org/officeDocument/2006/relationships" r:blip="">
        <dgm:adjLst/>
      </dgm:shape>
      <dgm:presOf/>
      <dgm:constrLst/>
      <dgm:ruleLst/>
    </dgm:layoutNode>
    <dgm:layoutNode name="bSp">
      <dgm:alg type="sp"/>
      <dgm:shape xmlns:r="http://schemas.openxmlformats.org/officeDocument/2006/relationships" r:blip="">
        <dgm:adjLst/>
      </dgm:shape>
      <dgm:presOf/>
      <dgm:constrLst/>
      <dgm:ruleLst/>
    </dgm:layoutNode>
    <dgm:layoutNode name="process">
      <dgm:choose name="Name1">
        <dgm:if name="Name2" func="var" arg="dir" op="equ" val="norm">
          <dgm:alg type="lin">
            <dgm:param type="linDir" val="fromL"/>
          </dgm:alg>
        </dgm:if>
        <dgm:else name="Name3">
          <dgm:alg type="lin">
            <dgm:param type="linDir" val="fromR"/>
          </dgm:alg>
        </dgm:else>
      </dgm:choose>
      <dgm:shape xmlns:r="http://schemas.openxmlformats.org/officeDocument/2006/relationships" r:blip="">
        <dgm:adjLst/>
      </dgm:shape>
      <dgm:presOf/>
      <dgm:constrLst>
        <dgm:constr type="w" for="ch" forName="composite1" refType="w"/>
        <dgm:constr type="w" for="ch" forName="composite2" refType="w" refFor="ch" refForName="composite1" op="equ"/>
        <dgm:constr type="h" for="ch" forName="composite1" refType="h"/>
        <dgm:constr type="h" for="ch" forName="composite2" refType="h" refFor="ch" refForName="composite1" op="equ"/>
        <dgm:constr type="primFontSz" for="des" forName="parentNode1" val="65"/>
        <dgm:constr type="primFontSz" for="des" forName="parentNode2" refType="primFontSz" refFor="des" refForName="parentNode1" op="equ"/>
        <dgm:constr type="secFontSz" for="des" forName="childNode1tx" val="65"/>
        <dgm:constr type="secFontSz" for="des" forName="childNode2tx" refType="secFontSz" refFor="des" refForName="childNode1tx" op="equ"/>
        <dgm:constr type="w" for="des" ptType="sibTrans" refType="w" refFor="ch" refForName="composite1" op="equ" fact="0.05"/>
      </dgm:constrLst>
      <dgm:ruleLst/>
      <dgm:forEach name="Name4" axis="ch" ptType="node" step="2">
        <dgm:layoutNode name="composite1">
          <dgm:alg type="composite">
            <dgm:param type="ar" val="0.943"/>
          </dgm:alg>
          <dgm:shape xmlns:r="http://schemas.openxmlformats.org/officeDocument/2006/relationships" r:blip="">
            <dgm:adjLst/>
          </dgm:shape>
          <dgm:presOf/>
          <dgm:choose name="Name5">
            <dgm:if name="Name6" func="var" arg="dir" op="equ" val="norm">
              <dgm:constrLst>
                <dgm:constr type="h" refType="w" fact="1.06"/>
                <dgm:constr type="w" for="ch" forName="dummyNode1" refType="w"/>
                <dgm:constr type="h" for="ch" forName="dummyNode1" refType="h"/>
                <dgm:constr type="t" for="ch" forName="dummyNode1"/>
                <dgm:constr type="l" for="ch" forName="dummyNode1"/>
                <dgm:constr type="w" for="ch" forName="childNode1" refType="w" fact="0.9"/>
                <dgm:constr type="h" for="ch" forName="childNode1" refType="h" fact="0.7"/>
                <dgm:constr type="t" for="ch" forName="childNode1" refType="h" fact="0.15"/>
                <dgm:constr type="l" for="ch" forName="childNode1"/>
                <dgm:constr type="w" for="ch" forName="childNode1tx" refType="w" fact="0.9"/>
                <dgm:constr type="h" for="ch" forName="childNode1tx" refType="h" fact="0.55"/>
                <dgm:constr type="t" for="ch" forName="childNode1tx" refType="h" fact="0.15"/>
                <dgm:constr type="l" for="ch" forName="childNode1tx"/>
                <dgm:constr type="w" for="ch" forName="parentNode1" refType="w" fact="0.8"/>
                <dgm:constr type="h" for="ch" forName="parentNode1" refType="h" fact="0.3"/>
                <dgm:constr type="t" for="ch" forName="parentNode1" refType="h" fact="0.7"/>
                <dgm:constr type="l" for="ch" forName="parentNode1" refType="w" fact="0.2"/>
                <dgm:constr type="w" for="ch" forName="connSite1" refType="w" fact="0.01"/>
                <dgm:constr type="h" for="ch" forName="connSite1" refType="h" fact="0.01"/>
                <dgm:constr type="t" for="ch" forName="connSite1"/>
                <dgm:constr type="l" for="ch" forName="connSite1" refType="w" fact="0.35"/>
              </dgm:constrLst>
            </dgm:if>
            <dgm:else name="Name7">
              <dgm:constrLst>
                <dgm:constr type="h" refType="w" fact="1.06"/>
                <dgm:constr type="w" for="ch" forName="dummyNode1" refType="w"/>
                <dgm:constr type="h" for="ch" forName="dummyNode1" refType="h"/>
                <dgm:constr type="t" for="ch" forName="dummyNode1"/>
                <dgm:constr type="l" for="ch" forName="dummyNode1"/>
                <dgm:constr type="w" for="ch" forName="childNode1" refType="w" fact="0.9"/>
                <dgm:constr type="h" for="ch" forName="childNode1" refType="h" fact="0.7"/>
                <dgm:constr type="t" for="ch" forName="childNode1" refType="h" fact="0.15"/>
                <dgm:constr type="l" for="ch" forName="childNode1" refType="w" fact="0.1"/>
                <dgm:constr type="w" for="ch" forName="childNode1tx" refType="w" fact="0.9"/>
                <dgm:constr type="h" for="ch" forName="childNode1tx" refType="h" fact="0.55"/>
                <dgm:constr type="t" for="ch" forName="childNode1tx" refType="h" fact="0.15"/>
                <dgm:constr type="l" for="ch" forName="childNode1tx" refType="w" fact="0.1"/>
                <dgm:constr type="w" for="ch" forName="parentNode1" refType="w" fact="0.8"/>
                <dgm:constr type="h" for="ch" forName="parentNode1" refType="h" fact="0.3"/>
                <dgm:constr type="t" for="ch" forName="parentNode1" refType="h" fact="0.7"/>
                <dgm:constr type="l" for="ch" forName="parentNode1"/>
                <dgm:constr type="w" for="ch" forName="connSite1" refType="w" fact="0.01"/>
                <dgm:constr type="h" for="ch" forName="connSite1" refType="h" fact="0.01"/>
                <dgm:constr type="t" for="ch" forName="connSite1"/>
                <dgm:constr type="l" for="ch" forName="connSite1" refType="w" fact="0.65"/>
              </dgm:constrLst>
            </dgm:else>
          </dgm:choose>
          <dgm:ruleLst/>
          <dgm:layoutNode name="dummyNode1">
            <dgm:alg type="sp"/>
            <dgm:shape xmlns:r="http://schemas.openxmlformats.org/officeDocument/2006/relationships" type="rect" r:blip="" hideGeom="1">
              <dgm:adjLst/>
            </dgm:shape>
            <dgm:presOf/>
            <dgm:constrLst/>
            <dgm:ruleLst/>
          </dgm:layoutNode>
          <dgm:layoutNode name="childNode1" styleLbl="bgAcc1">
            <dgm:varLst>
              <dgm:bulletEnabled val="1"/>
            </dgm:varLst>
            <dgm:alg type="sp"/>
            <dgm:shape xmlns:r="http://schemas.openxmlformats.org/officeDocument/2006/relationships" type="roundRect" r:blip="">
              <dgm:adjLst>
                <dgm:adj idx="1" val="0.1"/>
              </dgm:adjLst>
            </dgm:shape>
            <dgm:presOf axis="des" ptType="node"/>
            <dgm:constrLst/>
            <dgm:ruleLst/>
          </dgm:layoutNode>
          <dgm:layoutNode name="childNode1tx" styleLbl="bgAcc1">
            <dgm:varLst>
              <dgm:bulletEnabled val="1"/>
            </dgm:varLst>
            <dgm:alg type="tx">
              <dgm:param type="stBulletLvl" val="1"/>
            </dgm:alg>
            <dgm:shape xmlns:r="http://schemas.openxmlformats.org/officeDocument/2006/relationships" type="roundRect" r:blip="" hideGeom="1">
              <dgm:adjLst>
                <dgm:adj idx="1" val="0.1"/>
              </dgm:adjLst>
            </dgm:shape>
            <dgm:presOf axis="des" ptType="node"/>
            <dgm:constrLst>
              <dgm:constr type="secFontSz" val="65"/>
              <dgm:constr type="primFontSz" refType="secFontSz"/>
              <dgm:constr type="tMarg" refType="secFontSz" fact="0.15"/>
              <dgm:constr type="bMarg" refType="secFontSz" fact="0.15"/>
              <dgm:constr type="lMarg" refType="secFontSz" fact="0.15"/>
              <dgm:constr type="rMarg" refType="secFontSz" fact="0.15"/>
            </dgm:constrLst>
            <dgm:ruleLst>
              <dgm:rule type="secFontSz" val="5" fact="NaN" max="NaN"/>
            </dgm:ruleLst>
          </dgm:layoutNode>
          <dgm:layoutNode name="parentNode1" styleLbl="node1">
            <dgm:varLst>
              <dgm:chMax val="1"/>
              <dgm:bulletEnabled val="1"/>
            </dgm:varLst>
            <dgm:alg type="tx"/>
            <dgm:shape xmlns:r="http://schemas.openxmlformats.org/officeDocument/2006/relationships" type="roundRect" r:blip="">
              <dgm:adjLst>
                <dgm:adj idx="1" val="0.1"/>
              </dgm:adjLst>
            </dgm:shape>
            <dgm:presOf axis="self"/>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connSite1" moveWith="childNode1">
            <dgm:alg type="sp"/>
            <dgm:shape xmlns:r="http://schemas.openxmlformats.org/officeDocument/2006/relationships" r:blip="">
              <dgm:adjLst/>
            </dgm:shape>
            <dgm:presOf/>
            <dgm:constrLst/>
            <dgm:ruleLst/>
          </dgm:layoutNode>
        </dgm:layoutNode>
        <dgm:forEach name="Name8" axis="followSib" ptType="sibTrans" cnt="1">
          <dgm:layoutNode name="Name9">
            <dgm:alg type="conn">
              <dgm:param type="connRout" val="curve"/>
              <dgm:param type="srcNode" val="parentNode1"/>
              <dgm:param type="dstNode" val="connSite2"/>
              <dgm:param type="begPts" val="bCtr"/>
              <dgm:param type="endPts" val="bCtr"/>
            </dgm:alg>
            <dgm:shape xmlns:r="http://schemas.openxmlformats.org/officeDocument/2006/relationships" type="conn" r:blip="" zOrderOff="-2">
              <dgm:adjLst/>
            </dgm:shape>
            <dgm:presOf axis="self"/>
            <dgm:choose name="Name10">
              <dgm:if name="Name11" func="var" arg="dir" op="equ" val="norm">
                <dgm:constrLst>
                  <dgm:constr type="h" refType="w" fact="0.35"/>
                  <dgm:constr type="wArH" refType="h"/>
                  <dgm:constr type="hArH" refType="h"/>
                  <dgm:constr type="connDist"/>
                  <dgm:constr type="diam" refType="connDist" fact="-1.15"/>
                  <dgm:constr type="begPad"/>
                  <dgm:constr type="endPad"/>
                </dgm:constrLst>
              </dgm:if>
              <dgm:else name="Name12">
                <dgm:constrLst>
                  <dgm:constr type="h" refType="w" fact="0.35"/>
                  <dgm:constr type="wArH" refType="h"/>
                  <dgm:constr type="hArH" refType="h"/>
                  <dgm:constr type="connDist"/>
                  <dgm:constr type="diam" refType="connDist" fact="1.15"/>
                  <dgm:constr type="begPad"/>
                  <dgm:constr type="endPad"/>
                </dgm:constrLst>
              </dgm:else>
            </dgm:choose>
            <dgm:ruleLst/>
          </dgm:layoutNode>
        </dgm:forEach>
        <dgm:forEach name="Name13" axis="followSib" ptType="node" cnt="1">
          <dgm:layoutNode name="composite2">
            <dgm:alg type="composite">
              <dgm:param type="ar" val="0.943"/>
            </dgm:alg>
            <dgm:shape xmlns:r="http://schemas.openxmlformats.org/officeDocument/2006/relationships" r:blip="">
              <dgm:adjLst/>
            </dgm:shape>
            <dgm:presOf/>
            <dgm:choose name="Name14">
              <dgm:if name="Name15" func="var" arg="dir" op="equ" val="norm">
                <dgm:constrLst>
                  <dgm:constr type="h" refType="w" fact="1.06"/>
                  <dgm:constr type="w" for="ch" forName="dummyNode2" refType="w"/>
                  <dgm:constr type="h" for="ch" forName="dummyNode2" refType="h"/>
                  <dgm:constr type="t" for="ch" forName="dummyNode2"/>
                  <dgm:constr type="l" for="ch" forName="dummyNode2"/>
                  <dgm:constr type="w" for="ch" forName="childNode2" refType="w" fact="0.9"/>
                  <dgm:constr type="h" for="ch" forName="childNode2" refType="h" fact="0.7"/>
                  <dgm:constr type="t" for="ch" forName="childNode2" refType="h" fact="0.15"/>
                  <dgm:constr type="l" for="ch" forName="childNode2"/>
                  <dgm:constr type="w" for="ch" forName="childNode2tx" refType="w" fact="0.9"/>
                  <dgm:constr type="h" for="ch" forName="childNode2tx" refType="h" fact="0.55"/>
                  <dgm:constr type="t" for="ch" forName="childNode2tx" refType="h" fact="0.3"/>
                  <dgm:constr type="l" for="ch" forName="childNode2tx"/>
                  <dgm:constr type="w" for="ch" forName="parentNode2" refType="w" fact="0.8"/>
                  <dgm:constr type="h" for="ch" forName="parentNode2" refType="h" fact="0.3"/>
                  <dgm:constr type="t" for="ch" forName="parentNode2"/>
                  <dgm:constr type="l" for="ch" forName="parentNode2" refType="w" fact="0.2"/>
                  <dgm:constr type="w" for="ch" forName="connSite2" refType="w" fact="0.01"/>
                  <dgm:constr type="h" for="ch" forName="connSite2" refType="h" fact="0.01"/>
                  <dgm:constr type="t" for="ch" forName="connSite2" refType="h" fact="0.99"/>
                  <dgm:constr type="l" for="ch" forName="connSite2" refType="w" fact="0.25"/>
                </dgm:constrLst>
              </dgm:if>
              <dgm:else name="Name16">
                <dgm:constrLst>
                  <dgm:constr type="h" refType="w" fact="1.06"/>
                  <dgm:constr type="w" for="ch" forName="dummyNode2" refType="w"/>
                  <dgm:constr type="h" for="ch" forName="dummyNode2" refType="h"/>
                  <dgm:constr type="t" for="ch" forName="dummyNode2"/>
                  <dgm:constr type="l" for="ch" forName="dummyNode2"/>
                  <dgm:constr type="w" for="ch" forName="childNode2" refType="w" fact="0.9"/>
                  <dgm:constr type="h" for="ch" forName="childNode2" refType="h" fact="0.7"/>
                  <dgm:constr type="t" for="ch" forName="childNode2" refType="h" fact="0.15"/>
                  <dgm:constr type="l" for="ch" forName="childNode2" refType="w" fact="0.1"/>
                  <dgm:constr type="w" for="ch" forName="childNode2tx" refType="w" fact="0.9"/>
                  <dgm:constr type="h" for="ch" forName="childNode2tx" refType="h" fact="0.55"/>
                  <dgm:constr type="t" for="ch" forName="childNode2tx" refType="h" fact="0.3"/>
                  <dgm:constr type="l" for="ch" forName="childNode2tx" refType="w" fact="0.1"/>
                  <dgm:constr type="w" for="ch" forName="parentNode2" refType="w" fact="0.8"/>
                  <dgm:constr type="h" for="ch" forName="parentNode2" refType="h" fact="0.3"/>
                  <dgm:constr type="t" for="ch" forName="parentNode2"/>
                  <dgm:constr type="l" for="ch" forName="parentNode2"/>
                  <dgm:constr type="w" for="ch" forName="connSite2" refType="w" fact="0.01"/>
                  <dgm:constr type="h" for="ch" forName="connSite2" refType="h" fact="0.01"/>
                  <dgm:constr type="t" for="ch" forName="connSite2" refType="h" fact="0.99"/>
                  <dgm:constr type="l" for="ch" forName="connSite2" refType="w" fact="0.85"/>
                </dgm:constrLst>
              </dgm:else>
            </dgm:choose>
            <dgm:ruleLst/>
            <dgm:layoutNode name="dummyNode2">
              <dgm:alg type="sp"/>
              <dgm:shape xmlns:r="http://schemas.openxmlformats.org/officeDocument/2006/relationships" type="rect" r:blip="" hideGeom="1">
                <dgm:adjLst/>
              </dgm:shape>
              <dgm:presOf/>
              <dgm:constrLst/>
              <dgm:ruleLst/>
            </dgm:layoutNode>
            <dgm:layoutNode name="childNode2" styleLbl="bgAcc1">
              <dgm:varLst>
                <dgm:bulletEnabled val="1"/>
              </dgm:varLst>
              <dgm:alg type="sp"/>
              <dgm:shape xmlns:r="http://schemas.openxmlformats.org/officeDocument/2006/relationships" type="roundRect" r:blip="">
                <dgm:adjLst>
                  <dgm:adj idx="1" val="0.1"/>
                </dgm:adjLst>
              </dgm:shape>
              <dgm:presOf axis="des" ptType="node"/>
              <dgm:constrLst/>
              <dgm:ruleLst/>
            </dgm:layoutNode>
            <dgm:layoutNode name="childNode2tx" styleLbl="bgAcc1">
              <dgm:varLst>
                <dgm:bulletEnabled val="1"/>
              </dgm:varLst>
              <dgm:alg type="tx">
                <dgm:param type="stBulletLvl" val="1"/>
              </dgm:alg>
              <dgm:shape xmlns:r="http://schemas.openxmlformats.org/officeDocument/2006/relationships" type="roundRect" r:blip="" hideGeom="1">
                <dgm:adjLst>
                  <dgm:adj idx="1" val="0.1"/>
                </dgm:adjLst>
              </dgm:shape>
              <dgm:presOf axis="des" ptType="node"/>
              <dgm:constrLst>
                <dgm:constr type="secFontSz" val="65"/>
                <dgm:constr type="primFontSz" refType="secFontSz"/>
                <dgm:constr type="tMarg" refType="secFontSz" fact="0.15"/>
                <dgm:constr type="bMarg" refType="secFontSz" fact="0.15"/>
                <dgm:constr type="lMarg" refType="secFontSz" fact="0.15"/>
                <dgm:constr type="rMarg" refType="secFontSz" fact="0.15"/>
              </dgm:constrLst>
              <dgm:ruleLst>
                <dgm:rule type="secFontSz" val="5" fact="NaN" max="NaN"/>
              </dgm:ruleLst>
            </dgm:layoutNode>
            <dgm:layoutNode name="parentNode2" styleLbl="node1">
              <dgm:varLst>
                <dgm:chMax val="0"/>
                <dgm:bulletEnabled val="1"/>
              </dgm:varLst>
              <dgm:alg type="tx"/>
              <dgm:shape xmlns:r="http://schemas.openxmlformats.org/officeDocument/2006/relationships" type="roundRect" r:blip="">
                <dgm:adjLst>
                  <dgm:adj idx="1" val="0.1"/>
                </dgm:adjLst>
              </dgm:shape>
              <dgm:presOf axis="self"/>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connSite2" moveWith="childNode2">
              <dgm:alg type="sp"/>
              <dgm:shape xmlns:r="http://schemas.openxmlformats.org/officeDocument/2006/relationships" r:blip="">
                <dgm:adjLst/>
              </dgm:shape>
              <dgm:presOf/>
              <dgm:constrLst/>
              <dgm:ruleLst/>
            </dgm:layoutNode>
          </dgm:layoutNode>
          <dgm:forEach name="Name17" axis="followSib" ptType="sibTrans" cnt="1">
            <dgm:layoutNode name="Name18">
              <dgm:alg type="conn">
                <dgm:param type="connRout" val="curve"/>
                <dgm:param type="srcNode" val="parentNode2"/>
                <dgm:param type="dstNode" val="connSite1"/>
                <dgm:param type="begPts" val="tCtr"/>
                <dgm:param type="endPts" val="tCtr"/>
              </dgm:alg>
              <dgm:shape xmlns:r="http://schemas.openxmlformats.org/officeDocument/2006/relationships" type="conn" r:blip="" zOrderOff="-2">
                <dgm:adjLst/>
              </dgm:shape>
              <dgm:presOf axis="self"/>
              <dgm:choose name="Name19">
                <dgm:if name="Name20" func="var" arg="dir" op="equ" val="norm">
                  <dgm:constrLst>
                    <dgm:constr type="h" refType="w" fact="0.35"/>
                    <dgm:constr type="wArH" refType="h"/>
                    <dgm:constr type="hArH" refType="h"/>
                    <dgm:constr type="connDist"/>
                    <dgm:constr type="diam" refType="connDist" fact="1.15"/>
                    <dgm:constr type="begPad"/>
                    <dgm:constr type="endPad"/>
                  </dgm:constrLst>
                </dgm:if>
                <dgm:else name="Name21">
                  <dgm:constrLst>
                    <dgm:constr type="h" refType="w" fact="0.35"/>
                    <dgm:constr type="wArH" refType="h"/>
                    <dgm:constr type="hArH" refType="h"/>
                    <dgm:constr type="connDist"/>
                    <dgm:constr type="diam" refType="connDist" fact="-1.15"/>
                    <dgm:constr type="begPad"/>
                    <dgm:constr type="endPad"/>
                  </dgm:constrLst>
                </dgm:else>
              </dgm:choose>
              <dgm:ruleLst/>
            </dgm:layoutNode>
          </dgm:forEach>
        </dgm:forEach>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5E9DB1B-BE20-40F2-B2D9-C6C7A3BD5858}" type="datetimeFigureOut">
              <a:rPr lang="en-GB" smtClean="0"/>
              <a:t>19/11/2021</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3C89869-74A4-4AAC-9B67-FFEED4285685}" type="slidenum">
              <a:rPr lang="en-GB" smtClean="0"/>
              <a:t>‹#›</a:t>
            </a:fld>
            <a:endParaRPr lang="en-GB"/>
          </a:p>
        </p:txBody>
      </p:sp>
    </p:spTree>
    <p:extLst>
      <p:ext uri="{BB962C8B-B14F-4D97-AF65-F5344CB8AC3E}">
        <p14:creationId xmlns:p14="http://schemas.microsoft.com/office/powerpoint/2010/main" val="311164615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93C89869-74A4-4AAC-9B67-FFEED4285685}" type="slidenum">
              <a:rPr lang="en-GB" smtClean="0"/>
              <a:t>1</a:t>
            </a:fld>
            <a:endParaRPr lang="en-GB"/>
          </a:p>
        </p:txBody>
      </p:sp>
    </p:spTree>
    <p:extLst>
      <p:ext uri="{BB962C8B-B14F-4D97-AF65-F5344CB8AC3E}">
        <p14:creationId xmlns:p14="http://schemas.microsoft.com/office/powerpoint/2010/main" val="68717254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baseline="0" dirty="0"/>
          </a:p>
        </p:txBody>
      </p:sp>
      <p:sp>
        <p:nvSpPr>
          <p:cNvPr id="4" name="Slide Number Placeholder 3"/>
          <p:cNvSpPr>
            <a:spLocks noGrp="1"/>
          </p:cNvSpPr>
          <p:nvPr>
            <p:ph type="sldNum" sz="quarter" idx="10"/>
          </p:nvPr>
        </p:nvSpPr>
        <p:spPr/>
        <p:txBody>
          <a:bodyPr/>
          <a:lstStyle/>
          <a:p>
            <a:pPr>
              <a:defRPr/>
            </a:pPr>
            <a:fld id="{93DE1CE7-BE94-43AD-AFB0-3809144F9F09}" type="slidenum">
              <a:rPr lang="en-GB" smtClean="0"/>
              <a:pPr>
                <a:defRPr/>
              </a:pPr>
              <a:t>10</a:t>
            </a:fld>
            <a:endParaRPr lang="en-GB" dirty="0"/>
          </a:p>
        </p:txBody>
      </p:sp>
    </p:spTree>
    <p:extLst>
      <p:ext uri="{BB962C8B-B14F-4D97-AF65-F5344CB8AC3E}">
        <p14:creationId xmlns:p14="http://schemas.microsoft.com/office/powerpoint/2010/main" val="340283202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93C89869-74A4-4AAC-9B67-FFEED4285685}" type="slidenum">
              <a:rPr lang="en-GB" smtClean="0"/>
              <a:t>11</a:t>
            </a:fld>
            <a:endParaRPr lang="en-GB"/>
          </a:p>
        </p:txBody>
      </p:sp>
    </p:spTree>
    <p:extLst>
      <p:ext uri="{BB962C8B-B14F-4D97-AF65-F5344CB8AC3E}">
        <p14:creationId xmlns:p14="http://schemas.microsoft.com/office/powerpoint/2010/main" val="354384105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a:defRPr/>
            </a:pPr>
            <a:fld id="{93DE1CE7-BE94-43AD-AFB0-3809144F9F09}" type="slidenum">
              <a:rPr lang="en-GB" smtClean="0"/>
              <a:pPr>
                <a:defRPr/>
              </a:pPr>
              <a:t>12</a:t>
            </a:fld>
            <a:endParaRPr lang="en-GB"/>
          </a:p>
        </p:txBody>
      </p:sp>
    </p:spTree>
    <p:extLst>
      <p:ext uri="{BB962C8B-B14F-4D97-AF65-F5344CB8AC3E}">
        <p14:creationId xmlns:p14="http://schemas.microsoft.com/office/powerpoint/2010/main" val="290649872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93C89869-74A4-4AAC-9B67-FFEED4285685}" type="slidenum">
              <a:rPr lang="en-GB" smtClean="0"/>
              <a:t>13</a:t>
            </a:fld>
            <a:endParaRPr lang="en-GB"/>
          </a:p>
        </p:txBody>
      </p:sp>
    </p:spTree>
    <p:extLst>
      <p:ext uri="{BB962C8B-B14F-4D97-AF65-F5344CB8AC3E}">
        <p14:creationId xmlns:p14="http://schemas.microsoft.com/office/powerpoint/2010/main" val="158337957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p>
        </p:txBody>
      </p:sp>
      <p:sp>
        <p:nvSpPr>
          <p:cNvPr id="4" name="Slide Number Placeholder 3"/>
          <p:cNvSpPr>
            <a:spLocks noGrp="1"/>
          </p:cNvSpPr>
          <p:nvPr>
            <p:ph type="sldNum" sz="quarter" idx="5"/>
          </p:nvPr>
        </p:nvSpPr>
        <p:spPr/>
        <p:txBody>
          <a:bodyPr/>
          <a:lstStyle/>
          <a:p>
            <a:fld id="{93C89869-74A4-4AAC-9B67-FFEED4285685}" type="slidenum">
              <a:rPr lang="en-GB" smtClean="0"/>
              <a:t>14</a:t>
            </a:fld>
            <a:endParaRPr lang="en-GB"/>
          </a:p>
        </p:txBody>
      </p:sp>
    </p:spTree>
    <p:extLst>
      <p:ext uri="{BB962C8B-B14F-4D97-AF65-F5344CB8AC3E}">
        <p14:creationId xmlns:p14="http://schemas.microsoft.com/office/powerpoint/2010/main" val="348914773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p>
        </p:txBody>
      </p:sp>
      <p:sp>
        <p:nvSpPr>
          <p:cNvPr id="4" name="Slide Number Placeholder 3"/>
          <p:cNvSpPr>
            <a:spLocks noGrp="1"/>
          </p:cNvSpPr>
          <p:nvPr>
            <p:ph type="sldNum" sz="quarter" idx="5"/>
          </p:nvPr>
        </p:nvSpPr>
        <p:spPr/>
        <p:txBody>
          <a:bodyPr/>
          <a:lstStyle/>
          <a:p>
            <a:fld id="{93C89869-74A4-4AAC-9B67-FFEED4285685}" type="slidenum">
              <a:rPr lang="en-GB" smtClean="0"/>
              <a:t>15</a:t>
            </a:fld>
            <a:endParaRPr lang="en-GB"/>
          </a:p>
        </p:txBody>
      </p:sp>
    </p:spTree>
    <p:extLst>
      <p:ext uri="{BB962C8B-B14F-4D97-AF65-F5344CB8AC3E}">
        <p14:creationId xmlns:p14="http://schemas.microsoft.com/office/powerpoint/2010/main" val="184573978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93C89869-74A4-4AAC-9B67-FFEED4285685}" type="slidenum">
              <a:rPr lang="en-GB" smtClean="0"/>
              <a:t>16</a:t>
            </a:fld>
            <a:endParaRPr lang="en-GB"/>
          </a:p>
        </p:txBody>
      </p:sp>
    </p:spTree>
    <p:extLst>
      <p:ext uri="{BB962C8B-B14F-4D97-AF65-F5344CB8AC3E}">
        <p14:creationId xmlns:p14="http://schemas.microsoft.com/office/powerpoint/2010/main" val="169101189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b="1" dirty="0"/>
          </a:p>
        </p:txBody>
      </p:sp>
      <p:sp>
        <p:nvSpPr>
          <p:cNvPr id="4" name="Slide Number Placeholder 3"/>
          <p:cNvSpPr>
            <a:spLocks noGrp="1"/>
          </p:cNvSpPr>
          <p:nvPr>
            <p:ph type="sldNum" sz="quarter" idx="5"/>
          </p:nvPr>
        </p:nvSpPr>
        <p:spPr/>
        <p:txBody>
          <a:bodyPr/>
          <a:lstStyle/>
          <a:p>
            <a:fld id="{93C89869-74A4-4AAC-9B67-FFEED4285685}" type="slidenum">
              <a:rPr lang="en-GB" smtClean="0"/>
              <a:t>17</a:t>
            </a:fld>
            <a:endParaRPr lang="en-GB"/>
          </a:p>
        </p:txBody>
      </p:sp>
    </p:spTree>
    <p:extLst>
      <p:ext uri="{BB962C8B-B14F-4D97-AF65-F5344CB8AC3E}">
        <p14:creationId xmlns:p14="http://schemas.microsoft.com/office/powerpoint/2010/main" val="356801835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p>
        </p:txBody>
      </p:sp>
      <p:sp>
        <p:nvSpPr>
          <p:cNvPr id="4" name="Slide Number Placeholder 3"/>
          <p:cNvSpPr>
            <a:spLocks noGrp="1"/>
          </p:cNvSpPr>
          <p:nvPr>
            <p:ph type="sldNum" sz="quarter" idx="5"/>
          </p:nvPr>
        </p:nvSpPr>
        <p:spPr/>
        <p:txBody>
          <a:bodyPr/>
          <a:lstStyle/>
          <a:p>
            <a:fld id="{93C89869-74A4-4AAC-9B67-FFEED4285685}" type="slidenum">
              <a:rPr lang="en-GB" smtClean="0"/>
              <a:t>18</a:t>
            </a:fld>
            <a:endParaRPr lang="en-GB"/>
          </a:p>
        </p:txBody>
      </p:sp>
    </p:spTree>
    <p:extLst>
      <p:ext uri="{BB962C8B-B14F-4D97-AF65-F5344CB8AC3E}">
        <p14:creationId xmlns:p14="http://schemas.microsoft.com/office/powerpoint/2010/main" val="291546097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93C89869-74A4-4AAC-9B67-FFEED4285685}" type="slidenum">
              <a:rPr lang="en-GB" smtClean="0"/>
              <a:t>19</a:t>
            </a:fld>
            <a:endParaRPr lang="en-GB"/>
          </a:p>
        </p:txBody>
      </p:sp>
    </p:spTree>
    <p:extLst>
      <p:ext uri="{BB962C8B-B14F-4D97-AF65-F5344CB8AC3E}">
        <p14:creationId xmlns:p14="http://schemas.microsoft.com/office/powerpoint/2010/main" val="379756019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93C89869-74A4-4AAC-9B67-FFEED4285685}" type="slidenum">
              <a:rPr lang="en-GB" smtClean="0"/>
              <a:t>2</a:t>
            </a:fld>
            <a:endParaRPr lang="en-GB"/>
          </a:p>
        </p:txBody>
      </p:sp>
    </p:spTree>
    <p:extLst>
      <p:ext uri="{BB962C8B-B14F-4D97-AF65-F5344CB8AC3E}">
        <p14:creationId xmlns:p14="http://schemas.microsoft.com/office/powerpoint/2010/main" val="44480883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93C89869-74A4-4AAC-9B67-FFEED4285685}" type="slidenum">
              <a:rPr lang="en-GB" smtClean="0"/>
              <a:t>20</a:t>
            </a:fld>
            <a:endParaRPr lang="en-GB"/>
          </a:p>
        </p:txBody>
      </p:sp>
    </p:spTree>
    <p:extLst>
      <p:ext uri="{BB962C8B-B14F-4D97-AF65-F5344CB8AC3E}">
        <p14:creationId xmlns:p14="http://schemas.microsoft.com/office/powerpoint/2010/main" val="166424101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endParaRPr lang="en-GB" dirty="0"/>
          </a:p>
        </p:txBody>
      </p:sp>
      <p:sp>
        <p:nvSpPr>
          <p:cNvPr id="4" name="Slide Number Placeholder 3"/>
          <p:cNvSpPr>
            <a:spLocks noGrp="1"/>
          </p:cNvSpPr>
          <p:nvPr>
            <p:ph type="sldNum" sz="quarter" idx="5"/>
          </p:nvPr>
        </p:nvSpPr>
        <p:spPr/>
        <p:txBody>
          <a:bodyPr/>
          <a:lstStyle/>
          <a:p>
            <a:fld id="{93C89869-74A4-4AAC-9B67-FFEED4285685}" type="slidenum">
              <a:rPr lang="en-GB" smtClean="0"/>
              <a:t>21</a:t>
            </a:fld>
            <a:endParaRPr lang="en-GB"/>
          </a:p>
        </p:txBody>
      </p:sp>
    </p:spTree>
    <p:extLst>
      <p:ext uri="{BB962C8B-B14F-4D97-AF65-F5344CB8AC3E}">
        <p14:creationId xmlns:p14="http://schemas.microsoft.com/office/powerpoint/2010/main" val="148838360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93C89869-74A4-4AAC-9B67-FFEED4285685}" type="slidenum">
              <a:rPr lang="en-GB" smtClean="0"/>
              <a:t>22</a:t>
            </a:fld>
            <a:endParaRPr lang="en-GB"/>
          </a:p>
        </p:txBody>
      </p:sp>
    </p:spTree>
    <p:extLst>
      <p:ext uri="{BB962C8B-B14F-4D97-AF65-F5344CB8AC3E}">
        <p14:creationId xmlns:p14="http://schemas.microsoft.com/office/powerpoint/2010/main" val="280557685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82550" y="742950"/>
            <a:ext cx="6604000" cy="37147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33B4144-BD0E-CE46-A217-3E4D79753072}" type="slidenum">
              <a:rPr lang="en-US" smtClean="0"/>
              <a:t>3</a:t>
            </a:fld>
            <a:endParaRPr lang="en-US"/>
          </a:p>
        </p:txBody>
      </p:sp>
    </p:spTree>
    <p:extLst>
      <p:ext uri="{BB962C8B-B14F-4D97-AF65-F5344CB8AC3E}">
        <p14:creationId xmlns:p14="http://schemas.microsoft.com/office/powerpoint/2010/main" val="58389141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a:defRPr/>
            </a:pPr>
            <a:fld id="{93DE1CE7-BE94-43AD-AFB0-3809144F9F09}" type="slidenum">
              <a:rPr lang="en-GB" smtClean="0"/>
              <a:pPr>
                <a:defRPr/>
              </a:pPr>
              <a:t>4</a:t>
            </a:fld>
            <a:endParaRPr lang="en-GB"/>
          </a:p>
        </p:txBody>
      </p:sp>
    </p:spTree>
    <p:extLst>
      <p:ext uri="{BB962C8B-B14F-4D97-AF65-F5344CB8AC3E}">
        <p14:creationId xmlns:p14="http://schemas.microsoft.com/office/powerpoint/2010/main" val="127949769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93C89869-74A4-4AAC-9B67-FFEED4285685}" type="slidenum">
              <a:rPr lang="en-GB" smtClean="0"/>
              <a:t>5</a:t>
            </a:fld>
            <a:endParaRPr lang="en-GB"/>
          </a:p>
        </p:txBody>
      </p:sp>
    </p:spTree>
    <p:extLst>
      <p:ext uri="{BB962C8B-B14F-4D97-AF65-F5344CB8AC3E}">
        <p14:creationId xmlns:p14="http://schemas.microsoft.com/office/powerpoint/2010/main" val="19810062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p>
        </p:txBody>
      </p:sp>
      <p:sp>
        <p:nvSpPr>
          <p:cNvPr id="4" name="Slide Number Placeholder 3"/>
          <p:cNvSpPr>
            <a:spLocks noGrp="1"/>
          </p:cNvSpPr>
          <p:nvPr>
            <p:ph type="sldNum" sz="quarter" idx="5"/>
          </p:nvPr>
        </p:nvSpPr>
        <p:spPr/>
        <p:txBody>
          <a:bodyPr/>
          <a:lstStyle/>
          <a:p>
            <a:pPr>
              <a:defRPr/>
            </a:pPr>
            <a:fld id="{93DE1CE7-BE94-43AD-AFB0-3809144F9F09}" type="slidenum">
              <a:rPr lang="en-GB" smtClean="0"/>
              <a:pPr>
                <a:defRPr/>
              </a:pPr>
              <a:t>6</a:t>
            </a:fld>
            <a:endParaRPr lang="en-GB"/>
          </a:p>
        </p:txBody>
      </p:sp>
    </p:spTree>
    <p:extLst>
      <p:ext uri="{BB962C8B-B14F-4D97-AF65-F5344CB8AC3E}">
        <p14:creationId xmlns:p14="http://schemas.microsoft.com/office/powerpoint/2010/main" val="369963221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b="1" dirty="0"/>
          </a:p>
        </p:txBody>
      </p:sp>
      <p:sp>
        <p:nvSpPr>
          <p:cNvPr id="4" name="Slide Number Placeholder 3"/>
          <p:cNvSpPr>
            <a:spLocks noGrp="1"/>
          </p:cNvSpPr>
          <p:nvPr>
            <p:ph type="sldNum" sz="quarter" idx="5"/>
          </p:nvPr>
        </p:nvSpPr>
        <p:spPr/>
        <p:txBody>
          <a:bodyPr/>
          <a:lstStyle/>
          <a:p>
            <a:pPr>
              <a:defRPr/>
            </a:pPr>
            <a:fld id="{93DE1CE7-BE94-43AD-AFB0-3809144F9F09}" type="slidenum">
              <a:rPr lang="en-GB" smtClean="0"/>
              <a:pPr>
                <a:defRPr/>
              </a:pPr>
              <a:t>7</a:t>
            </a:fld>
            <a:endParaRPr lang="en-GB"/>
          </a:p>
        </p:txBody>
      </p:sp>
    </p:spTree>
    <p:extLst>
      <p:ext uri="{BB962C8B-B14F-4D97-AF65-F5344CB8AC3E}">
        <p14:creationId xmlns:p14="http://schemas.microsoft.com/office/powerpoint/2010/main" val="72901907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p>
        </p:txBody>
      </p:sp>
      <p:sp>
        <p:nvSpPr>
          <p:cNvPr id="4" name="Slide Number Placeholder 3"/>
          <p:cNvSpPr>
            <a:spLocks noGrp="1"/>
          </p:cNvSpPr>
          <p:nvPr>
            <p:ph type="sldNum" sz="quarter" idx="5"/>
          </p:nvPr>
        </p:nvSpPr>
        <p:spPr/>
        <p:txBody>
          <a:bodyPr/>
          <a:lstStyle/>
          <a:p>
            <a:pPr>
              <a:defRPr/>
            </a:pPr>
            <a:fld id="{93DE1CE7-BE94-43AD-AFB0-3809144F9F09}" type="slidenum">
              <a:rPr lang="en-GB" smtClean="0"/>
              <a:pPr>
                <a:defRPr/>
              </a:pPr>
              <a:t>8</a:t>
            </a:fld>
            <a:endParaRPr lang="en-GB"/>
          </a:p>
        </p:txBody>
      </p:sp>
    </p:spTree>
    <p:extLst>
      <p:ext uri="{BB962C8B-B14F-4D97-AF65-F5344CB8AC3E}">
        <p14:creationId xmlns:p14="http://schemas.microsoft.com/office/powerpoint/2010/main" val="237387667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p>
        </p:txBody>
      </p:sp>
      <p:sp>
        <p:nvSpPr>
          <p:cNvPr id="4" name="Slide Number Placeholder 3"/>
          <p:cNvSpPr>
            <a:spLocks noGrp="1"/>
          </p:cNvSpPr>
          <p:nvPr>
            <p:ph type="sldNum" sz="quarter" idx="5"/>
          </p:nvPr>
        </p:nvSpPr>
        <p:spPr/>
        <p:txBody>
          <a:bodyPr/>
          <a:lstStyle/>
          <a:p>
            <a:pPr>
              <a:defRPr/>
            </a:pPr>
            <a:fld id="{93DE1CE7-BE94-43AD-AFB0-3809144F9F09}" type="slidenum">
              <a:rPr lang="en-GB" smtClean="0"/>
              <a:pPr>
                <a:defRPr/>
              </a:pPr>
              <a:t>9</a:t>
            </a:fld>
            <a:endParaRPr lang="en-GB"/>
          </a:p>
        </p:txBody>
      </p:sp>
    </p:spTree>
    <p:extLst>
      <p:ext uri="{BB962C8B-B14F-4D97-AF65-F5344CB8AC3E}">
        <p14:creationId xmlns:p14="http://schemas.microsoft.com/office/powerpoint/2010/main" val="223706256"/>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BPN Title Slide with Picture">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F7242AD2-1F7A-CF41-9807-9943658CA908}"/>
              </a:ext>
            </a:extLst>
          </p:cNvPr>
          <p:cNvPicPr>
            <a:picLocks noChangeAspect="1"/>
          </p:cNvPicPr>
          <p:nvPr userDrawn="1"/>
        </p:nvPicPr>
        <p:blipFill>
          <a:blip r:embed="rId2"/>
          <a:srcRect/>
          <a:stretch/>
        </p:blipFill>
        <p:spPr>
          <a:xfrm>
            <a:off x="4141" y="3000"/>
            <a:ext cx="12181904" cy="6852321"/>
          </a:xfrm>
          <a:prstGeom prst="rect">
            <a:avLst/>
          </a:prstGeom>
        </p:spPr>
      </p:pic>
      <p:sp>
        <p:nvSpPr>
          <p:cNvPr id="2" name="Title 1">
            <a:extLst>
              <a:ext uri="{FF2B5EF4-FFF2-40B4-BE49-F238E27FC236}">
                <a16:creationId xmlns:a16="http://schemas.microsoft.com/office/drawing/2014/main" id="{461A2D40-424A-E74C-8D3F-A0C9C548159A}"/>
              </a:ext>
            </a:extLst>
          </p:cNvPr>
          <p:cNvSpPr>
            <a:spLocks noGrp="1"/>
          </p:cNvSpPr>
          <p:nvPr>
            <p:ph type="ctrTitle"/>
          </p:nvPr>
        </p:nvSpPr>
        <p:spPr>
          <a:xfrm>
            <a:off x="1524000" y="3438940"/>
            <a:ext cx="4208585" cy="1907589"/>
          </a:xfrm>
        </p:spPr>
        <p:txBody>
          <a:bodyPr anchor="b"/>
          <a:lstStyle>
            <a:lvl1pPr algn="l">
              <a:defRPr sz="4000">
                <a:solidFill>
                  <a:schemeClr val="bg1"/>
                </a:solidFill>
              </a:defRPr>
            </a:lvl1pPr>
          </a:lstStyle>
          <a:p>
            <a:r>
              <a:rPr lang="en-GB" dirty="0"/>
              <a:t>Click to edit Master title style</a:t>
            </a:r>
          </a:p>
        </p:txBody>
      </p:sp>
      <p:sp>
        <p:nvSpPr>
          <p:cNvPr id="3" name="Subtitle 2">
            <a:extLst>
              <a:ext uri="{FF2B5EF4-FFF2-40B4-BE49-F238E27FC236}">
                <a16:creationId xmlns:a16="http://schemas.microsoft.com/office/drawing/2014/main" id="{0EFD5E00-B1C6-A444-9D33-2D2ECDC69DF3}"/>
              </a:ext>
            </a:extLst>
          </p:cNvPr>
          <p:cNvSpPr>
            <a:spLocks noGrp="1"/>
          </p:cNvSpPr>
          <p:nvPr>
            <p:ph type="subTitle" idx="1"/>
          </p:nvPr>
        </p:nvSpPr>
        <p:spPr>
          <a:xfrm>
            <a:off x="1524000" y="5645428"/>
            <a:ext cx="5214730" cy="725557"/>
          </a:xfrm>
        </p:spPr>
        <p:txBody>
          <a:bodyPr/>
          <a:lstStyle>
            <a:lvl1pPr marL="0" indent="0" algn="l">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dirty="0"/>
              <a:t>Click to edit Master subtitle style</a:t>
            </a:r>
          </a:p>
        </p:txBody>
      </p:sp>
      <p:pic>
        <p:nvPicPr>
          <p:cNvPr id="7" name="Picture 6">
            <a:extLst>
              <a:ext uri="{FF2B5EF4-FFF2-40B4-BE49-F238E27FC236}">
                <a16:creationId xmlns:a16="http://schemas.microsoft.com/office/drawing/2014/main" id="{61576D2E-33EE-6E44-80D8-28317681B81B}"/>
              </a:ext>
            </a:extLst>
          </p:cNvPr>
          <p:cNvPicPr>
            <a:picLocks noChangeAspect="1"/>
          </p:cNvPicPr>
          <p:nvPr userDrawn="1"/>
        </p:nvPicPr>
        <p:blipFill rotWithShape="1">
          <a:blip r:embed="rId3">
            <a:extLst>
              <a:ext uri="{28A0092B-C50C-407E-A947-70E740481C1C}">
                <a14:useLocalDpi xmlns:a14="http://schemas.microsoft.com/office/drawing/2010/main"/>
              </a:ext>
            </a:extLst>
          </a:blip>
          <a:srcRect/>
          <a:stretch/>
        </p:blipFill>
        <p:spPr>
          <a:xfrm>
            <a:off x="5871222" y="1688961"/>
            <a:ext cx="3428861" cy="3428861"/>
          </a:xfrm>
          <a:prstGeom prst="ellipse">
            <a:avLst/>
          </a:prstGeom>
        </p:spPr>
      </p:pic>
    </p:spTree>
    <p:extLst>
      <p:ext uri="{BB962C8B-B14F-4D97-AF65-F5344CB8AC3E}">
        <p14:creationId xmlns:p14="http://schemas.microsoft.com/office/powerpoint/2010/main" val="193384955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53A96B61-84F4-6343-9FF1-6B80FB0CF0AC}"/>
              </a:ext>
            </a:extLst>
          </p:cNvPr>
          <p:cNvSpPr>
            <a:spLocks noGrp="1"/>
          </p:cNvSpPr>
          <p:nvPr>
            <p:ph type="sldNum" sz="quarter" idx="12"/>
          </p:nvPr>
        </p:nvSpPr>
        <p:spPr/>
        <p:txBody>
          <a:bodyPr/>
          <a:lstStyle/>
          <a:p>
            <a:fld id="{E888C95C-3688-1A42-9BEF-F4465239C174}" type="slidenum">
              <a:rPr lang="en-GB" smtClean="0"/>
              <a:t>‹#›</a:t>
            </a:fld>
            <a:endParaRPr lang="en-GB"/>
          </a:p>
        </p:txBody>
      </p:sp>
    </p:spTree>
    <p:extLst>
      <p:ext uri="{BB962C8B-B14F-4D97-AF65-F5344CB8AC3E}">
        <p14:creationId xmlns:p14="http://schemas.microsoft.com/office/powerpoint/2010/main" val="329157649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235F3B-04BA-E848-90CB-4EBCA900A57E}"/>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p>
        </p:txBody>
      </p:sp>
      <p:sp>
        <p:nvSpPr>
          <p:cNvPr id="3" name="Content Placeholder 2">
            <a:extLst>
              <a:ext uri="{FF2B5EF4-FFF2-40B4-BE49-F238E27FC236}">
                <a16:creationId xmlns:a16="http://schemas.microsoft.com/office/drawing/2014/main" id="{92BE7ACC-62A6-DD42-8C9F-85D327B11B92}"/>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Text Placeholder 3">
            <a:extLst>
              <a:ext uri="{FF2B5EF4-FFF2-40B4-BE49-F238E27FC236}">
                <a16:creationId xmlns:a16="http://schemas.microsoft.com/office/drawing/2014/main" id="{2C74A210-5014-A140-85E1-C1A0D24C745E}"/>
              </a:ext>
            </a:extLst>
          </p:cNvPr>
          <p:cNvSpPr>
            <a:spLocks noGrp="1"/>
          </p:cNvSpPr>
          <p:nvPr>
            <p:ph type="body" sz="half" idx="2"/>
          </p:nvPr>
        </p:nvSpPr>
        <p:spPr>
          <a:xfrm>
            <a:off x="839788" y="2286000"/>
            <a:ext cx="3932237" cy="35829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7" name="Slide Number Placeholder 6">
            <a:extLst>
              <a:ext uri="{FF2B5EF4-FFF2-40B4-BE49-F238E27FC236}">
                <a16:creationId xmlns:a16="http://schemas.microsoft.com/office/drawing/2014/main" id="{D6D83B0F-E20F-D442-9304-C05A10709A32}"/>
              </a:ext>
            </a:extLst>
          </p:cNvPr>
          <p:cNvSpPr>
            <a:spLocks noGrp="1"/>
          </p:cNvSpPr>
          <p:nvPr>
            <p:ph type="sldNum" sz="quarter" idx="12"/>
          </p:nvPr>
        </p:nvSpPr>
        <p:spPr/>
        <p:txBody>
          <a:bodyPr/>
          <a:lstStyle/>
          <a:p>
            <a:fld id="{E888C95C-3688-1A42-9BEF-F4465239C174}" type="slidenum">
              <a:rPr lang="en-GB" smtClean="0"/>
              <a:t>‹#›</a:t>
            </a:fld>
            <a:endParaRPr lang="en-GB"/>
          </a:p>
        </p:txBody>
      </p:sp>
    </p:spTree>
    <p:extLst>
      <p:ext uri="{BB962C8B-B14F-4D97-AF65-F5344CB8AC3E}">
        <p14:creationId xmlns:p14="http://schemas.microsoft.com/office/powerpoint/2010/main" val="5177320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B75D19-9875-A248-A902-AA6BDF527C91}"/>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p>
        </p:txBody>
      </p:sp>
      <p:sp>
        <p:nvSpPr>
          <p:cNvPr id="3" name="Picture Placeholder 2">
            <a:extLst>
              <a:ext uri="{FF2B5EF4-FFF2-40B4-BE49-F238E27FC236}">
                <a16:creationId xmlns:a16="http://schemas.microsoft.com/office/drawing/2014/main" id="{724AFC93-B6FB-414D-B6E8-505F7CC1A15A}"/>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dirty="0"/>
          </a:p>
        </p:txBody>
      </p:sp>
      <p:sp>
        <p:nvSpPr>
          <p:cNvPr id="4" name="Text Placeholder 3">
            <a:extLst>
              <a:ext uri="{FF2B5EF4-FFF2-40B4-BE49-F238E27FC236}">
                <a16:creationId xmlns:a16="http://schemas.microsoft.com/office/drawing/2014/main" id="{15D9D053-0352-D147-8F46-E55C4EC7D1E9}"/>
              </a:ext>
            </a:extLst>
          </p:cNvPr>
          <p:cNvSpPr>
            <a:spLocks noGrp="1"/>
          </p:cNvSpPr>
          <p:nvPr>
            <p:ph type="body" sz="half" idx="2"/>
          </p:nvPr>
        </p:nvSpPr>
        <p:spPr>
          <a:xfrm>
            <a:off x="839788" y="2211858"/>
            <a:ext cx="3932237" cy="3657129"/>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7" name="Slide Number Placeholder 6">
            <a:extLst>
              <a:ext uri="{FF2B5EF4-FFF2-40B4-BE49-F238E27FC236}">
                <a16:creationId xmlns:a16="http://schemas.microsoft.com/office/drawing/2014/main" id="{F5BB5A3F-80FC-7342-98DA-DCA523CBC96A}"/>
              </a:ext>
            </a:extLst>
          </p:cNvPr>
          <p:cNvSpPr>
            <a:spLocks noGrp="1"/>
          </p:cNvSpPr>
          <p:nvPr>
            <p:ph type="sldNum" sz="quarter" idx="12"/>
          </p:nvPr>
        </p:nvSpPr>
        <p:spPr/>
        <p:txBody>
          <a:bodyPr/>
          <a:lstStyle/>
          <a:p>
            <a:fld id="{E888C95C-3688-1A42-9BEF-F4465239C174}" type="slidenum">
              <a:rPr lang="en-GB" smtClean="0"/>
              <a:t>‹#›</a:t>
            </a:fld>
            <a:endParaRPr lang="en-GB"/>
          </a:p>
        </p:txBody>
      </p:sp>
    </p:spTree>
    <p:extLst>
      <p:ext uri="{BB962C8B-B14F-4D97-AF65-F5344CB8AC3E}">
        <p14:creationId xmlns:p14="http://schemas.microsoft.com/office/powerpoint/2010/main" val="305828532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picTx" preserve="1">
  <p:cSld name="1_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B75D19-9875-A248-A902-AA6BDF527C91}"/>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p>
        </p:txBody>
      </p:sp>
      <p:sp>
        <p:nvSpPr>
          <p:cNvPr id="3" name="Picture Placeholder 2">
            <a:extLst>
              <a:ext uri="{FF2B5EF4-FFF2-40B4-BE49-F238E27FC236}">
                <a16:creationId xmlns:a16="http://schemas.microsoft.com/office/drawing/2014/main" id="{724AFC93-B6FB-414D-B6E8-505F7CC1A15A}"/>
              </a:ext>
            </a:extLst>
          </p:cNvPr>
          <p:cNvSpPr>
            <a:spLocks noGrp="1"/>
          </p:cNvSpPr>
          <p:nvPr>
            <p:ph type="pic" idx="1"/>
          </p:nvPr>
        </p:nvSpPr>
        <p:spPr>
          <a:xfrm>
            <a:off x="5183188" y="0"/>
            <a:ext cx="7008812" cy="6857999"/>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dirty="0"/>
          </a:p>
        </p:txBody>
      </p:sp>
      <p:sp>
        <p:nvSpPr>
          <p:cNvPr id="4" name="Text Placeholder 3">
            <a:extLst>
              <a:ext uri="{FF2B5EF4-FFF2-40B4-BE49-F238E27FC236}">
                <a16:creationId xmlns:a16="http://schemas.microsoft.com/office/drawing/2014/main" id="{15D9D053-0352-D147-8F46-E55C4EC7D1E9}"/>
              </a:ext>
            </a:extLst>
          </p:cNvPr>
          <p:cNvSpPr>
            <a:spLocks noGrp="1"/>
          </p:cNvSpPr>
          <p:nvPr>
            <p:ph type="body" sz="half" idx="2"/>
          </p:nvPr>
        </p:nvSpPr>
        <p:spPr>
          <a:xfrm>
            <a:off x="839788" y="2211858"/>
            <a:ext cx="3932237" cy="3657129"/>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7" name="Slide Number Placeholder 6">
            <a:extLst>
              <a:ext uri="{FF2B5EF4-FFF2-40B4-BE49-F238E27FC236}">
                <a16:creationId xmlns:a16="http://schemas.microsoft.com/office/drawing/2014/main" id="{F5BB5A3F-80FC-7342-98DA-DCA523CBC96A}"/>
              </a:ext>
            </a:extLst>
          </p:cNvPr>
          <p:cNvSpPr>
            <a:spLocks noGrp="1"/>
          </p:cNvSpPr>
          <p:nvPr>
            <p:ph type="sldNum" sz="quarter" idx="12"/>
          </p:nvPr>
        </p:nvSpPr>
        <p:spPr/>
        <p:txBody>
          <a:bodyPr/>
          <a:lstStyle/>
          <a:p>
            <a:fld id="{E888C95C-3688-1A42-9BEF-F4465239C174}" type="slidenum">
              <a:rPr lang="en-GB" smtClean="0"/>
              <a:t>‹#›</a:t>
            </a:fld>
            <a:endParaRPr lang="en-GB"/>
          </a:p>
        </p:txBody>
      </p:sp>
    </p:spTree>
    <p:extLst>
      <p:ext uri="{BB962C8B-B14F-4D97-AF65-F5344CB8AC3E}">
        <p14:creationId xmlns:p14="http://schemas.microsoft.com/office/powerpoint/2010/main" val="132374056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Quote or Section Header alt">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F4DC50F9-CB28-0B4A-BDB8-C2496C5D52E5}"/>
              </a:ext>
            </a:extLst>
          </p:cNvPr>
          <p:cNvSpPr>
            <a:spLocks noGrp="1"/>
          </p:cNvSpPr>
          <p:nvPr>
            <p:ph type="sldNum" sz="quarter" idx="12"/>
          </p:nvPr>
        </p:nvSpPr>
        <p:spPr/>
        <p:txBody>
          <a:bodyPr/>
          <a:lstStyle/>
          <a:p>
            <a:fld id="{E888C95C-3688-1A42-9BEF-F4465239C174}" type="slidenum">
              <a:rPr lang="en-GB" smtClean="0"/>
              <a:t>‹#›</a:t>
            </a:fld>
            <a:endParaRPr lang="en-GB"/>
          </a:p>
        </p:txBody>
      </p:sp>
      <p:sp>
        <p:nvSpPr>
          <p:cNvPr id="8" name="Oval 7">
            <a:extLst>
              <a:ext uri="{FF2B5EF4-FFF2-40B4-BE49-F238E27FC236}">
                <a16:creationId xmlns:a16="http://schemas.microsoft.com/office/drawing/2014/main" id="{8CF4BAC3-88D6-9343-BB07-BC83CC7AD5C7}"/>
              </a:ext>
            </a:extLst>
          </p:cNvPr>
          <p:cNvSpPr/>
          <p:nvPr userDrawn="1"/>
        </p:nvSpPr>
        <p:spPr>
          <a:xfrm>
            <a:off x="2190010" y="-595634"/>
            <a:ext cx="7811980" cy="781198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a:extLst>
              <a:ext uri="{FF2B5EF4-FFF2-40B4-BE49-F238E27FC236}">
                <a16:creationId xmlns:a16="http://schemas.microsoft.com/office/drawing/2014/main" id="{7EA15745-E28D-EF43-8DE0-594803162DB6}"/>
              </a:ext>
            </a:extLst>
          </p:cNvPr>
          <p:cNvSpPr>
            <a:spLocks noGrp="1"/>
          </p:cNvSpPr>
          <p:nvPr>
            <p:ph type="title"/>
          </p:nvPr>
        </p:nvSpPr>
        <p:spPr>
          <a:xfrm>
            <a:off x="3416557" y="958881"/>
            <a:ext cx="5358885" cy="4441021"/>
          </a:xfrm>
        </p:spPr>
        <p:txBody>
          <a:bodyPr anchor="ctr"/>
          <a:lstStyle>
            <a:lvl1pPr algn="ctr">
              <a:defRPr sz="4800" b="1" i="0">
                <a:solidFill>
                  <a:schemeClr val="bg1"/>
                </a:solidFill>
              </a:defRPr>
            </a:lvl1pPr>
          </a:lstStyle>
          <a:p>
            <a:r>
              <a:rPr lang="en-GB" dirty="0"/>
              <a:t>Click to edit Master title style</a:t>
            </a:r>
          </a:p>
        </p:txBody>
      </p:sp>
      <p:sp>
        <p:nvSpPr>
          <p:cNvPr id="3" name="Text Placeholder 2">
            <a:extLst>
              <a:ext uri="{FF2B5EF4-FFF2-40B4-BE49-F238E27FC236}">
                <a16:creationId xmlns:a16="http://schemas.microsoft.com/office/drawing/2014/main" id="{A98BAE1D-B9A6-1B43-A8F8-5F2B71C67B53}"/>
              </a:ext>
            </a:extLst>
          </p:cNvPr>
          <p:cNvSpPr>
            <a:spLocks noGrp="1"/>
          </p:cNvSpPr>
          <p:nvPr>
            <p:ph type="body" idx="1"/>
          </p:nvPr>
        </p:nvSpPr>
        <p:spPr>
          <a:xfrm>
            <a:off x="3095281" y="5639187"/>
            <a:ext cx="6001436" cy="1082288"/>
          </a:xfrm>
        </p:spPr>
        <p:txBody>
          <a:bodyPr/>
          <a:lstStyle>
            <a:lvl1pPr marL="0" indent="0" algn="ctr">
              <a:buNone/>
              <a:defRPr sz="2000" b="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dirty="0"/>
              <a:t>Click to edit Master text styles</a:t>
            </a:r>
          </a:p>
        </p:txBody>
      </p:sp>
    </p:spTree>
    <p:extLst>
      <p:ext uri="{BB962C8B-B14F-4D97-AF65-F5344CB8AC3E}">
        <p14:creationId xmlns:p14="http://schemas.microsoft.com/office/powerpoint/2010/main" val="265155034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userDrawn="1">
  <p:cSld name="End_BPN">
    <p:spTree>
      <p:nvGrpSpPr>
        <p:cNvPr id="1" name=""/>
        <p:cNvGrpSpPr/>
        <p:nvPr/>
      </p:nvGrpSpPr>
      <p:grpSpPr>
        <a:xfrm>
          <a:off x="0" y="0"/>
          <a:ext cx="0" cy="0"/>
          <a:chOff x="0" y="0"/>
          <a:chExt cx="0" cy="0"/>
        </a:xfrm>
      </p:grpSpPr>
      <p:sp>
        <p:nvSpPr>
          <p:cNvPr id="8" name="Oval 7">
            <a:extLst>
              <a:ext uri="{FF2B5EF4-FFF2-40B4-BE49-F238E27FC236}">
                <a16:creationId xmlns:a16="http://schemas.microsoft.com/office/drawing/2014/main" id="{8CF4BAC3-88D6-9343-BB07-BC83CC7AD5C7}"/>
              </a:ext>
            </a:extLst>
          </p:cNvPr>
          <p:cNvSpPr/>
          <p:nvPr userDrawn="1"/>
        </p:nvSpPr>
        <p:spPr>
          <a:xfrm>
            <a:off x="4712677" y="583317"/>
            <a:ext cx="6753457" cy="6753457"/>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 name="Rectangle 3">
            <a:extLst>
              <a:ext uri="{FF2B5EF4-FFF2-40B4-BE49-F238E27FC236}">
                <a16:creationId xmlns:a16="http://schemas.microsoft.com/office/drawing/2014/main" id="{4243A23D-E0D9-BE49-857A-2C29CAB9A9AE}"/>
              </a:ext>
            </a:extLst>
          </p:cNvPr>
          <p:cNvSpPr/>
          <p:nvPr userDrawn="1"/>
        </p:nvSpPr>
        <p:spPr>
          <a:xfrm>
            <a:off x="5856296" y="3606102"/>
            <a:ext cx="4184864" cy="707886"/>
          </a:xfrm>
          <a:prstGeom prst="rect">
            <a:avLst/>
          </a:prstGeom>
        </p:spPr>
        <p:txBody>
          <a:bodyPr wrap="none">
            <a:spAutoFit/>
          </a:bodyPr>
          <a:lstStyle/>
          <a:p>
            <a:pPr algn="ctr"/>
            <a:r>
              <a:rPr lang="en-GB" sz="4000" dirty="0">
                <a:solidFill>
                  <a:schemeClr val="bg1"/>
                </a:solidFill>
                <a:latin typeface="+mj-lt"/>
              </a:rPr>
              <a:t>Learn. Share. Grow.</a:t>
            </a:r>
          </a:p>
        </p:txBody>
      </p:sp>
      <p:sp>
        <p:nvSpPr>
          <p:cNvPr id="11" name="Rectangle 10">
            <a:extLst>
              <a:ext uri="{FF2B5EF4-FFF2-40B4-BE49-F238E27FC236}">
                <a16:creationId xmlns:a16="http://schemas.microsoft.com/office/drawing/2014/main" id="{2D9ECD3D-8BF5-B84C-B40D-E6FC04824C7F}"/>
              </a:ext>
            </a:extLst>
          </p:cNvPr>
          <p:cNvSpPr/>
          <p:nvPr userDrawn="1"/>
        </p:nvSpPr>
        <p:spPr>
          <a:xfrm>
            <a:off x="520481" y="6016013"/>
            <a:ext cx="2483052" cy="400110"/>
          </a:xfrm>
          <a:prstGeom prst="rect">
            <a:avLst/>
          </a:prstGeom>
        </p:spPr>
        <p:txBody>
          <a:bodyPr wrap="none">
            <a:spAutoFit/>
          </a:bodyPr>
          <a:lstStyle/>
          <a:p>
            <a:pPr algn="l"/>
            <a:r>
              <a:rPr lang="en-GB" sz="2000" b="1" dirty="0" err="1">
                <a:solidFill>
                  <a:schemeClr val="accent1"/>
                </a:solidFill>
                <a:latin typeface="+mn-lt"/>
              </a:rPr>
              <a:t>bestpracticenet.co.uk</a:t>
            </a:r>
            <a:endParaRPr lang="en-GB" sz="2000" b="1" dirty="0">
              <a:solidFill>
                <a:schemeClr val="accent1"/>
              </a:solidFill>
              <a:latin typeface="+mn-lt"/>
            </a:endParaRPr>
          </a:p>
        </p:txBody>
      </p:sp>
      <p:pic>
        <p:nvPicPr>
          <p:cNvPr id="6" name="Picture 5">
            <a:extLst>
              <a:ext uri="{FF2B5EF4-FFF2-40B4-BE49-F238E27FC236}">
                <a16:creationId xmlns:a16="http://schemas.microsoft.com/office/drawing/2014/main" id="{DAC23325-B078-184A-8ACF-D41A0628EFA6}"/>
              </a:ext>
            </a:extLst>
          </p:cNvPr>
          <p:cNvPicPr>
            <a:picLocks noChangeAspect="1"/>
          </p:cNvPicPr>
          <p:nvPr userDrawn="1"/>
        </p:nvPicPr>
        <p:blipFill>
          <a:blip r:embed="rId2"/>
          <a:srcRect/>
          <a:stretch/>
        </p:blipFill>
        <p:spPr>
          <a:xfrm>
            <a:off x="353934" y="356197"/>
            <a:ext cx="2499958" cy="1320204"/>
          </a:xfrm>
          <a:prstGeom prst="rect">
            <a:avLst/>
          </a:prstGeom>
        </p:spPr>
      </p:pic>
    </p:spTree>
    <p:extLst>
      <p:ext uri="{BB962C8B-B14F-4D97-AF65-F5344CB8AC3E}">
        <p14:creationId xmlns:p14="http://schemas.microsoft.com/office/powerpoint/2010/main" val="120231605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_Text left Content righ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3733">
                <a:latin typeface="Century Gothic" pitchFamily="34" charset="0"/>
              </a:defRPr>
            </a:lvl1pPr>
          </a:lstStyle>
          <a:p>
            <a:r>
              <a:rPr lang="en-US"/>
              <a:t>Click to edit Master title style</a:t>
            </a:r>
            <a:endParaRPr lang="en-GB" dirty="0"/>
          </a:p>
        </p:txBody>
      </p:sp>
      <p:sp>
        <p:nvSpPr>
          <p:cNvPr id="5" name="Text Placeholder 4"/>
          <p:cNvSpPr>
            <a:spLocks noGrp="1"/>
          </p:cNvSpPr>
          <p:nvPr>
            <p:ph type="body" sz="quarter" idx="10"/>
          </p:nvPr>
        </p:nvSpPr>
        <p:spPr>
          <a:xfrm>
            <a:off x="623392" y="1509184"/>
            <a:ext cx="5471584" cy="451273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7" name="Content Placeholder 6"/>
          <p:cNvSpPr>
            <a:spLocks noGrp="1"/>
          </p:cNvSpPr>
          <p:nvPr>
            <p:ph sz="quarter" idx="11"/>
          </p:nvPr>
        </p:nvSpPr>
        <p:spPr>
          <a:xfrm>
            <a:off x="6191251" y="1509184"/>
            <a:ext cx="5376333" cy="451273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1888017659"/>
      </p:ext>
    </p:extLst>
  </p:cSld>
  <p:clrMapOvr>
    <a:masterClrMapping/>
  </p:clrMapOvr>
  <p:transition spd="med"/>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_Quote left">
    <p:spTree>
      <p:nvGrpSpPr>
        <p:cNvPr id="1" name=""/>
        <p:cNvGrpSpPr/>
        <p:nvPr/>
      </p:nvGrpSpPr>
      <p:grpSpPr>
        <a:xfrm>
          <a:off x="0" y="0"/>
          <a:ext cx="0" cy="0"/>
          <a:chOff x="0" y="0"/>
          <a:chExt cx="0" cy="0"/>
        </a:xfrm>
      </p:grpSpPr>
      <p:sp>
        <p:nvSpPr>
          <p:cNvPr id="5" name="Rectangle 4"/>
          <p:cNvSpPr/>
          <p:nvPr userDrawn="1"/>
        </p:nvSpPr>
        <p:spPr bwMode="auto">
          <a:xfrm>
            <a:off x="0" y="4773149"/>
            <a:ext cx="12192000" cy="2084851"/>
          </a:xfrm>
          <a:prstGeom prst="rect">
            <a:avLst/>
          </a:prstGeom>
          <a:solidFill>
            <a:srgbClr val="006BB5"/>
          </a:solidFill>
          <a:ln w="9525" cap="flat" cmpd="sng" algn="ctr">
            <a:noFill/>
            <a:prstDash val="solid"/>
            <a:round/>
            <a:headEnd type="none" w="med" len="med"/>
            <a:tailEnd type="none" w="med" len="med"/>
          </a:ln>
          <a:effectLst/>
        </p:spPr>
        <p:txBody>
          <a:bodyPr vert="horz" wrap="none" lIns="121920" tIns="60960" rIns="121920" bIns="60960" numCol="1" rtlCol="0" anchor="ctr" anchorCtr="0" compatLnSpc="1">
            <a:prstTxWarp prst="textNoShape">
              <a:avLst/>
            </a:prstTxWarp>
          </a:bodyPr>
          <a:lstStyle/>
          <a:p>
            <a:pPr marL="0" marR="0" indent="0" algn="l" defTabSz="1219170" rtl="0" eaLnBrk="0" fontAlgn="base" latinLnBrk="0" hangingPunct="0">
              <a:lnSpc>
                <a:spcPct val="100000"/>
              </a:lnSpc>
              <a:spcBef>
                <a:spcPct val="0"/>
              </a:spcBef>
              <a:spcAft>
                <a:spcPct val="0"/>
              </a:spcAft>
              <a:buClrTx/>
              <a:buSzTx/>
              <a:buFontTx/>
              <a:buNone/>
              <a:tabLst/>
            </a:pPr>
            <a:endParaRPr kumimoji="0" lang="en-GB" sz="2400" b="1" i="0" u="none" strike="noStrike" cap="none" normalizeH="0" baseline="0">
              <a:ln>
                <a:noFill/>
              </a:ln>
              <a:solidFill>
                <a:schemeClr val="tx1"/>
              </a:solidFill>
              <a:effectLst/>
              <a:latin typeface="Calibri" pitchFamily="34" charset="0"/>
            </a:endParaRPr>
          </a:p>
        </p:txBody>
      </p:sp>
      <p:sp>
        <p:nvSpPr>
          <p:cNvPr id="7" name="Text Placeholder 6"/>
          <p:cNvSpPr>
            <a:spLocks noGrp="1"/>
          </p:cNvSpPr>
          <p:nvPr>
            <p:ph type="body" sz="quarter" idx="11" hasCustomPrompt="1"/>
          </p:nvPr>
        </p:nvSpPr>
        <p:spPr>
          <a:xfrm>
            <a:off x="335360" y="5061181"/>
            <a:ext cx="11426195" cy="1535115"/>
          </a:xfrm>
        </p:spPr>
        <p:txBody>
          <a:bodyPr/>
          <a:lstStyle>
            <a:lvl1pPr>
              <a:defRPr sz="2400" i="1">
                <a:solidFill>
                  <a:schemeClr val="bg1"/>
                </a:solidFill>
                <a:latin typeface="Century Gothic" panose="020B0502020202020204" pitchFamily="34" charset="0"/>
              </a:defRPr>
            </a:lvl1pPr>
            <a:lvl5pPr>
              <a:defRPr/>
            </a:lvl5pPr>
          </a:lstStyle>
          <a:p>
            <a:pPr lvl="0"/>
            <a:r>
              <a:rPr lang="en-US" dirty="0"/>
              <a:t>“Add quote here”</a:t>
            </a:r>
          </a:p>
        </p:txBody>
      </p:sp>
      <p:sp>
        <p:nvSpPr>
          <p:cNvPr id="6" name="Title 7">
            <a:extLst>
              <a:ext uri="{FF2B5EF4-FFF2-40B4-BE49-F238E27FC236}">
                <a16:creationId xmlns:a16="http://schemas.microsoft.com/office/drawing/2014/main" id="{31C9BD45-7C2C-42F7-811C-04C7EA750D03}"/>
              </a:ext>
            </a:extLst>
          </p:cNvPr>
          <p:cNvSpPr>
            <a:spLocks noGrp="1"/>
          </p:cNvSpPr>
          <p:nvPr>
            <p:ph type="title"/>
          </p:nvPr>
        </p:nvSpPr>
        <p:spPr>
          <a:xfrm>
            <a:off x="623392" y="332656"/>
            <a:ext cx="10972800" cy="1008112"/>
          </a:xfrm>
        </p:spPr>
        <p:txBody>
          <a:bodyPr/>
          <a:lstStyle/>
          <a:p>
            <a:r>
              <a:rPr lang="en-GB" dirty="0"/>
              <a:t>Our partnership</a:t>
            </a:r>
          </a:p>
        </p:txBody>
      </p:sp>
    </p:spTree>
    <p:extLst>
      <p:ext uri="{BB962C8B-B14F-4D97-AF65-F5344CB8AC3E}">
        <p14:creationId xmlns:p14="http://schemas.microsoft.com/office/powerpoint/2010/main" val="1174934690"/>
      </p:ext>
    </p:extLst>
  </p:cSld>
  <p:clrMapOvr>
    <a:masterClrMapping/>
  </p:clrMapOvr>
  <p:transition spd="med"/>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Quote left">
    <p:spTree>
      <p:nvGrpSpPr>
        <p:cNvPr id="1" name=""/>
        <p:cNvGrpSpPr/>
        <p:nvPr/>
      </p:nvGrpSpPr>
      <p:grpSpPr>
        <a:xfrm>
          <a:off x="0" y="0"/>
          <a:ext cx="0" cy="0"/>
          <a:chOff x="0" y="0"/>
          <a:chExt cx="0" cy="0"/>
        </a:xfrm>
      </p:grpSpPr>
      <p:sp>
        <p:nvSpPr>
          <p:cNvPr id="4" name="Picture Placeholder 3"/>
          <p:cNvSpPr>
            <a:spLocks noGrp="1"/>
          </p:cNvSpPr>
          <p:nvPr>
            <p:ph type="pic" sz="quarter" idx="10" hasCustomPrompt="1"/>
          </p:nvPr>
        </p:nvSpPr>
        <p:spPr>
          <a:xfrm>
            <a:off x="3119669" y="0"/>
            <a:ext cx="9072331" cy="6858000"/>
          </a:xfrm>
        </p:spPr>
        <p:txBody>
          <a:bodyPr/>
          <a:lstStyle>
            <a:lvl1pPr>
              <a:defRPr baseline="0"/>
            </a:lvl1pPr>
          </a:lstStyle>
          <a:p>
            <a:r>
              <a:rPr lang="en-GB" dirty="0"/>
              <a:t>Insert vanity image here</a:t>
            </a:r>
          </a:p>
        </p:txBody>
      </p:sp>
      <p:sp>
        <p:nvSpPr>
          <p:cNvPr id="5" name="Rectangle 4"/>
          <p:cNvSpPr/>
          <p:nvPr userDrawn="1"/>
        </p:nvSpPr>
        <p:spPr bwMode="auto">
          <a:xfrm>
            <a:off x="0" y="0"/>
            <a:ext cx="3119669" cy="6858000"/>
          </a:xfrm>
          <a:prstGeom prst="rect">
            <a:avLst/>
          </a:prstGeom>
          <a:solidFill>
            <a:srgbClr val="006BB5"/>
          </a:solidFill>
          <a:ln w="9525" cap="flat" cmpd="sng" algn="ctr">
            <a:noFill/>
            <a:prstDash val="solid"/>
            <a:round/>
            <a:headEnd type="none" w="med" len="med"/>
            <a:tailEnd type="none" w="med" len="med"/>
          </a:ln>
          <a:effectLst/>
        </p:spPr>
        <p:txBody>
          <a:bodyPr vert="horz" wrap="none" lIns="121920" tIns="60960" rIns="121920" bIns="60960" numCol="1" rtlCol="0" anchor="ctr" anchorCtr="0" compatLnSpc="1">
            <a:prstTxWarp prst="textNoShape">
              <a:avLst/>
            </a:prstTxWarp>
          </a:bodyPr>
          <a:lstStyle/>
          <a:p>
            <a:pPr marL="0" marR="0" indent="0" algn="l" defTabSz="1219170" rtl="0" eaLnBrk="0" fontAlgn="base" latinLnBrk="0" hangingPunct="0">
              <a:lnSpc>
                <a:spcPct val="100000"/>
              </a:lnSpc>
              <a:spcBef>
                <a:spcPct val="0"/>
              </a:spcBef>
              <a:spcAft>
                <a:spcPct val="0"/>
              </a:spcAft>
              <a:buClrTx/>
              <a:buSzTx/>
              <a:buFontTx/>
              <a:buNone/>
              <a:tabLst/>
            </a:pPr>
            <a:endParaRPr kumimoji="0" lang="en-GB" sz="2400" b="1" i="0" u="none" strike="noStrike" cap="none" normalizeH="0" baseline="0">
              <a:ln>
                <a:noFill/>
              </a:ln>
              <a:solidFill>
                <a:schemeClr val="tx1"/>
              </a:solidFill>
              <a:effectLst/>
              <a:latin typeface="Calibri" pitchFamily="34" charset="0"/>
            </a:endParaRPr>
          </a:p>
        </p:txBody>
      </p:sp>
      <p:sp>
        <p:nvSpPr>
          <p:cNvPr id="7" name="Text Placeholder 6"/>
          <p:cNvSpPr>
            <a:spLocks noGrp="1"/>
          </p:cNvSpPr>
          <p:nvPr>
            <p:ph type="body" sz="quarter" idx="11" hasCustomPrompt="1"/>
          </p:nvPr>
        </p:nvSpPr>
        <p:spPr>
          <a:xfrm>
            <a:off x="334435" y="356661"/>
            <a:ext cx="2497204" cy="6143625"/>
          </a:xfrm>
        </p:spPr>
        <p:txBody>
          <a:bodyPr/>
          <a:lstStyle>
            <a:lvl1pPr>
              <a:defRPr sz="2400" i="1">
                <a:solidFill>
                  <a:schemeClr val="bg1"/>
                </a:solidFill>
                <a:latin typeface="Century Gothic" panose="020B0502020202020204" pitchFamily="34" charset="0"/>
              </a:defRPr>
            </a:lvl1pPr>
            <a:lvl5pPr>
              <a:defRPr/>
            </a:lvl5pPr>
          </a:lstStyle>
          <a:p>
            <a:pPr lvl="0"/>
            <a:r>
              <a:rPr lang="en-US" dirty="0"/>
              <a:t>“Add quote here”</a:t>
            </a:r>
          </a:p>
        </p:txBody>
      </p:sp>
    </p:spTree>
    <p:extLst>
      <p:ext uri="{BB962C8B-B14F-4D97-AF65-F5344CB8AC3E}">
        <p14:creationId xmlns:p14="http://schemas.microsoft.com/office/powerpoint/2010/main" val="1671280421"/>
      </p:ext>
    </p:extLst>
  </p:cSld>
  <p:clrMapOvr>
    <a:masterClrMapping/>
  </p:clrMapOvr>
  <p:transition spd="med"/>
</p:sldLayout>
</file>

<file path=ppt/slideLayouts/slideLayout19.xml><?xml version="1.0" encoding="utf-8"?>
<p:sldLayout xmlns:a="http://schemas.openxmlformats.org/drawingml/2006/main" xmlns:r="http://schemas.openxmlformats.org/officeDocument/2006/relationships" xmlns:p="http://schemas.openxmlformats.org/presentationml/2006/main" type="obj">
  <p:cSld name="1_Two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2933" b="0" i="0">
                <a:solidFill>
                  <a:schemeClr val="bg1"/>
                </a:solidFill>
                <a:latin typeface="Century Gothic"/>
                <a:cs typeface="Century Gothic"/>
              </a:defRPr>
            </a:lvl1pPr>
          </a:lstStyle>
          <a:p>
            <a:endParaRPr/>
          </a:p>
        </p:txBody>
      </p:sp>
      <p:sp>
        <p:nvSpPr>
          <p:cNvPr id="3" name="Holder 3"/>
          <p:cNvSpPr>
            <a:spLocks noGrp="1"/>
          </p:cNvSpPr>
          <p:nvPr>
            <p:ph sz="half" idx="2"/>
          </p:nvPr>
        </p:nvSpPr>
        <p:spPr>
          <a:xfrm>
            <a:off x="609600" y="1577340"/>
            <a:ext cx="5303520" cy="387798"/>
          </a:xfrm>
          <a:prstGeom prst="rect">
            <a:avLst/>
          </a:prstGeom>
        </p:spPr>
        <p:txBody>
          <a:bodyPr wrap="square" lIns="0" tIns="0" rIns="0" bIns="0">
            <a:spAutoFit/>
          </a:bodyPr>
          <a:lstStyle>
            <a:lvl1pPr>
              <a:defRPr/>
            </a:lvl1pPr>
          </a:lstStyle>
          <a:p>
            <a:endParaRPr/>
          </a:p>
        </p:txBody>
      </p:sp>
      <p:sp>
        <p:nvSpPr>
          <p:cNvPr id="4" name="Holder 4"/>
          <p:cNvSpPr>
            <a:spLocks noGrp="1"/>
          </p:cNvSpPr>
          <p:nvPr>
            <p:ph sz="half" idx="3"/>
          </p:nvPr>
        </p:nvSpPr>
        <p:spPr>
          <a:xfrm>
            <a:off x="6201834" y="1440011"/>
            <a:ext cx="5231553" cy="221599"/>
          </a:xfrm>
          <a:prstGeom prst="rect">
            <a:avLst/>
          </a:prstGeom>
        </p:spPr>
        <p:txBody>
          <a:bodyPr wrap="square" lIns="0" tIns="0" rIns="0" bIns="0">
            <a:spAutoFit/>
          </a:bodyPr>
          <a:lstStyle>
            <a:lvl1pPr>
              <a:defRPr sz="1600" b="0" i="0">
                <a:solidFill>
                  <a:srgbClr val="3A3A3A"/>
                </a:solidFill>
                <a:latin typeface="Calibri"/>
                <a:cs typeface="Calibri"/>
              </a:defRPr>
            </a:lvl1pPr>
          </a:lstStyle>
          <a:p>
            <a:endParaRPr/>
          </a:p>
        </p:txBody>
      </p:sp>
      <p:sp>
        <p:nvSpPr>
          <p:cNvPr id="5" name="Holder 5"/>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6" name="Holder 6"/>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11/19/2021</a:t>
            </a:fld>
            <a:endParaRPr lang="en-US"/>
          </a:p>
        </p:txBody>
      </p:sp>
      <p:sp>
        <p:nvSpPr>
          <p:cNvPr id="7" name="Holder 7"/>
          <p:cNvSpPr>
            <a:spLocks noGrp="1"/>
          </p:cNvSpPr>
          <p:nvPr>
            <p:ph type="sldNum" sz="quarter" idx="7"/>
          </p:nvPr>
        </p:nvSpPr>
        <p:spPr/>
        <p:txBody>
          <a:bodyPr lIns="0" tIns="0" rIns="0" bIns="0"/>
          <a:lstStyle>
            <a:lvl1pPr>
              <a:defRPr sz="1067" b="0" i="0">
                <a:solidFill>
                  <a:srgbClr val="A6A6A6"/>
                </a:solidFill>
                <a:latin typeface="Century Gothic"/>
                <a:cs typeface="Century Gothic"/>
              </a:defRPr>
            </a:lvl1pPr>
          </a:lstStyle>
          <a:p>
            <a:pPr marL="50799">
              <a:spcBef>
                <a:spcPts val="140"/>
              </a:spcBef>
            </a:pPr>
            <a:fld id="{81D60167-4931-47E6-BA6A-407CBD079E47}" type="slidenum">
              <a:rPr lang="en-GB" smtClean="0"/>
              <a:pPr marL="50799">
                <a:spcBef>
                  <a:spcPts val="140"/>
                </a:spcBef>
              </a:pPr>
              <a:t>‹#›</a:t>
            </a:fld>
            <a:endParaRPr lang="en-GB" dirty="0"/>
          </a:p>
        </p:txBody>
      </p:sp>
    </p:spTree>
    <p:extLst>
      <p:ext uri="{BB962C8B-B14F-4D97-AF65-F5344CB8AC3E}">
        <p14:creationId xmlns:p14="http://schemas.microsoft.com/office/powerpoint/2010/main" val="309106424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BPN_Title Slide">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F7242AD2-1F7A-CF41-9807-9943658CA908}"/>
              </a:ext>
            </a:extLst>
          </p:cNvPr>
          <p:cNvPicPr>
            <a:picLocks noChangeAspect="1"/>
          </p:cNvPicPr>
          <p:nvPr userDrawn="1"/>
        </p:nvPicPr>
        <p:blipFill>
          <a:blip r:embed="rId2"/>
          <a:srcRect/>
          <a:stretch/>
        </p:blipFill>
        <p:spPr>
          <a:xfrm>
            <a:off x="4141" y="3000"/>
            <a:ext cx="12181904" cy="6852321"/>
          </a:xfrm>
          <a:prstGeom prst="rect">
            <a:avLst/>
          </a:prstGeom>
        </p:spPr>
      </p:pic>
      <p:sp>
        <p:nvSpPr>
          <p:cNvPr id="13" name="Picture Placeholder 12">
            <a:extLst>
              <a:ext uri="{FF2B5EF4-FFF2-40B4-BE49-F238E27FC236}">
                <a16:creationId xmlns:a16="http://schemas.microsoft.com/office/drawing/2014/main" id="{A40CC292-52DE-D141-A3CC-9CBBE65CAC9E}"/>
              </a:ext>
            </a:extLst>
          </p:cNvPr>
          <p:cNvSpPr>
            <a:spLocks noGrp="1"/>
          </p:cNvSpPr>
          <p:nvPr>
            <p:ph type="pic" sz="quarter" idx="10"/>
          </p:nvPr>
        </p:nvSpPr>
        <p:spPr>
          <a:xfrm>
            <a:off x="5874165" y="1698900"/>
            <a:ext cx="3418922" cy="3418922"/>
          </a:xfrm>
          <a:prstGeom prst="ellipse">
            <a:avLst/>
          </a:prstGeom>
          <a:solidFill>
            <a:schemeClr val="bg2"/>
          </a:solidFill>
        </p:spPr>
        <p:txBody>
          <a:bodyPr/>
          <a:lstStyle/>
          <a:p>
            <a:endParaRPr lang="en-GB"/>
          </a:p>
        </p:txBody>
      </p:sp>
      <p:sp>
        <p:nvSpPr>
          <p:cNvPr id="2" name="Title 1">
            <a:extLst>
              <a:ext uri="{FF2B5EF4-FFF2-40B4-BE49-F238E27FC236}">
                <a16:creationId xmlns:a16="http://schemas.microsoft.com/office/drawing/2014/main" id="{461A2D40-424A-E74C-8D3F-A0C9C548159A}"/>
              </a:ext>
            </a:extLst>
          </p:cNvPr>
          <p:cNvSpPr>
            <a:spLocks noGrp="1"/>
          </p:cNvSpPr>
          <p:nvPr>
            <p:ph type="ctrTitle"/>
          </p:nvPr>
        </p:nvSpPr>
        <p:spPr>
          <a:xfrm>
            <a:off x="1524000" y="3438940"/>
            <a:ext cx="4208585" cy="1907589"/>
          </a:xfrm>
        </p:spPr>
        <p:txBody>
          <a:bodyPr anchor="b"/>
          <a:lstStyle>
            <a:lvl1pPr algn="l">
              <a:defRPr sz="4000">
                <a:solidFill>
                  <a:schemeClr val="bg1"/>
                </a:solidFill>
              </a:defRPr>
            </a:lvl1pPr>
          </a:lstStyle>
          <a:p>
            <a:r>
              <a:rPr lang="en-GB" dirty="0"/>
              <a:t>Click to edit Master title style</a:t>
            </a:r>
          </a:p>
        </p:txBody>
      </p:sp>
      <p:sp>
        <p:nvSpPr>
          <p:cNvPr id="3" name="Subtitle 2">
            <a:extLst>
              <a:ext uri="{FF2B5EF4-FFF2-40B4-BE49-F238E27FC236}">
                <a16:creationId xmlns:a16="http://schemas.microsoft.com/office/drawing/2014/main" id="{0EFD5E00-B1C6-A444-9D33-2D2ECDC69DF3}"/>
              </a:ext>
            </a:extLst>
          </p:cNvPr>
          <p:cNvSpPr>
            <a:spLocks noGrp="1"/>
          </p:cNvSpPr>
          <p:nvPr>
            <p:ph type="subTitle" idx="1"/>
          </p:nvPr>
        </p:nvSpPr>
        <p:spPr>
          <a:xfrm>
            <a:off x="1524000" y="5645428"/>
            <a:ext cx="5214730" cy="725557"/>
          </a:xfrm>
        </p:spPr>
        <p:txBody>
          <a:bodyPr/>
          <a:lstStyle>
            <a:lvl1pPr marL="0" indent="0" algn="l">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dirty="0"/>
              <a:t>Click to edit Master subtitle style</a:t>
            </a:r>
          </a:p>
        </p:txBody>
      </p:sp>
    </p:spTree>
    <p:extLst>
      <p:ext uri="{BB962C8B-B14F-4D97-AF65-F5344CB8AC3E}">
        <p14:creationId xmlns:p14="http://schemas.microsoft.com/office/powerpoint/2010/main" val="311593289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BPN OLP Slide Title with Picture">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F7242AD2-1F7A-CF41-9807-9943658CA908}"/>
              </a:ext>
            </a:extLst>
          </p:cNvPr>
          <p:cNvPicPr>
            <a:picLocks noChangeAspect="1"/>
          </p:cNvPicPr>
          <p:nvPr userDrawn="1"/>
        </p:nvPicPr>
        <p:blipFill>
          <a:blip r:embed="rId2"/>
          <a:srcRect/>
          <a:stretch/>
        </p:blipFill>
        <p:spPr>
          <a:xfrm>
            <a:off x="4141" y="3000"/>
            <a:ext cx="12181904" cy="6852321"/>
          </a:xfrm>
          <a:prstGeom prst="rect">
            <a:avLst/>
          </a:prstGeom>
        </p:spPr>
      </p:pic>
      <p:sp>
        <p:nvSpPr>
          <p:cNvPr id="2" name="Title 1">
            <a:extLst>
              <a:ext uri="{FF2B5EF4-FFF2-40B4-BE49-F238E27FC236}">
                <a16:creationId xmlns:a16="http://schemas.microsoft.com/office/drawing/2014/main" id="{461A2D40-424A-E74C-8D3F-A0C9C548159A}"/>
              </a:ext>
            </a:extLst>
          </p:cNvPr>
          <p:cNvSpPr>
            <a:spLocks noGrp="1"/>
          </p:cNvSpPr>
          <p:nvPr>
            <p:ph type="ctrTitle"/>
          </p:nvPr>
        </p:nvSpPr>
        <p:spPr>
          <a:xfrm>
            <a:off x="1524001" y="3438940"/>
            <a:ext cx="4196862" cy="1907589"/>
          </a:xfrm>
        </p:spPr>
        <p:txBody>
          <a:bodyPr anchor="b"/>
          <a:lstStyle>
            <a:lvl1pPr algn="l">
              <a:defRPr sz="4000">
                <a:solidFill>
                  <a:schemeClr val="bg1"/>
                </a:solidFill>
              </a:defRPr>
            </a:lvl1pPr>
          </a:lstStyle>
          <a:p>
            <a:r>
              <a:rPr lang="en-GB" dirty="0"/>
              <a:t>Click to edit Master title style</a:t>
            </a:r>
          </a:p>
        </p:txBody>
      </p:sp>
      <p:sp>
        <p:nvSpPr>
          <p:cNvPr id="3" name="Subtitle 2">
            <a:extLst>
              <a:ext uri="{FF2B5EF4-FFF2-40B4-BE49-F238E27FC236}">
                <a16:creationId xmlns:a16="http://schemas.microsoft.com/office/drawing/2014/main" id="{0EFD5E00-B1C6-A444-9D33-2D2ECDC69DF3}"/>
              </a:ext>
            </a:extLst>
          </p:cNvPr>
          <p:cNvSpPr>
            <a:spLocks noGrp="1"/>
          </p:cNvSpPr>
          <p:nvPr>
            <p:ph type="subTitle" idx="1"/>
          </p:nvPr>
        </p:nvSpPr>
        <p:spPr>
          <a:xfrm>
            <a:off x="1524000" y="5645428"/>
            <a:ext cx="5214730" cy="725557"/>
          </a:xfrm>
        </p:spPr>
        <p:txBody>
          <a:bodyPr/>
          <a:lstStyle>
            <a:lvl1pPr marL="0" indent="0" algn="l">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dirty="0"/>
              <a:t>Click to edit Master subtitle style</a:t>
            </a:r>
          </a:p>
        </p:txBody>
      </p:sp>
      <p:pic>
        <p:nvPicPr>
          <p:cNvPr id="6" name="Picture 5">
            <a:extLst>
              <a:ext uri="{FF2B5EF4-FFF2-40B4-BE49-F238E27FC236}">
                <a16:creationId xmlns:a16="http://schemas.microsoft.com/office/drawing/2014/main" id="{CA4B5451-6F19-CE4C-9B03-DB7BE5F4A2AD}"/>
              </a:ext>
            </a:extLst>
          </p:cNvPr>
          <p:cNvPicPr>
            <a:picLocks noChangeAspect="1"/>
          </p:cNvPicPr>
          <p:nvPr userDrawn="1"/>
        </p:nvPicPr>
        <p:blipFill rotWithShape="1">
          <a:blip r:embed="rId3">
            <a:extLst>
              <a:ext uri="{28A0092B-C50C-407E-A947-70E740481C1C}">
                <a14:useLocalDpi xmlns:a14="http://schemas.microsoft.com/office/drawing/2010/main"/>
              </a:ext>
            </a:extLst>
          </a:blip>
          <a:srcRect/>
          <a:stretch/>
        </p:blipFill>
        <p:spPr>
          <a:xfrm>
            <a:off x="5885889" y="1688400"/>
            <a:ext cx="3428861" cy="3428861"/>
          </a:xfrm>
          <a:prstGeom prst="ellipse">
            <a:avLst/>
          </a:prstGeom>
        </p:spPr>
      </p:pic>
    </p:spTree>
    <p:extLst>
      <p:ext uri="{BB962C8B-B14F-4D97-AF65-F5344CB8AC3E}">
        <p14:creationId xmlns:p14="http://schemas.microsoft.com/office/powerpoint/2010/main" val="27409544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BPN OLP Slide Title">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F7242AD2-1F7A-CF41-9807-9943658CA908}"/>
              </a:ext>
            </a:extLst>
          </p:cNvPr>
          <p:cNvPicPr>
            <a:picLocks noChangeAspect="1"/>
          </p:cNvPicPr>
          <p:nvPr userDrawn="1"/>
        </p:nvPicPr>
        <p:blipFill>
          <a:blip r:embed="rId2"/>
          <a:srcRect/>
          <a:stretch/>
        </p:blipFill>
        <p:spPr>
          <a:xfrm>
            <a:off x="4141" y="3000"/>
            <a:ext cx="12181904" cy="6852321"/>
          </a:xfrm>
          <a:prstGeom prst="rect">
            <a:avLst/>
          </a:prstGeom>
        </p:spPr>
      </p:pic>
      <p:sp>
        <p:nvSpPr>
          <p:cNvPr id="13" name="Picture Placeholder 12">
            <a:extLst>
              <a:ext uri="{FF2B5EF4-FFF2-40B4-BE49-F238E27FC236}">
                <a16:creationId xmlns:a16="http://schemas.microsoft.com/office/drawing/2014/main" id="{A40CC292-52DE-D141-A3CC-9CBBE65CAC9E}"/>
              </a:ext>
            </a:extLst>
          </p:cNvPr>
          <p:cNvSpPr>
            <a:spLocks noGrp="1"/>
          </p:cNvSpPr>
          <p:nvPr>
            <p:ph type="pic" sz="quarter" idx="10"/>
          </p:nvPr>
        </p:nvSpPr>
        <p:spPr>
          <a:xfrm>
            <a:off x="5874165" y="1698900"/>
            <a:ext cx="3418922" cy="3418922"/>
          </a:xfrm>
          <a:prstGeom prst="ellipse">
            <a:avLst/>
          </a:prstGeom>
          <a:solidFill>
            <a:schemeClr val="bg2"/>
          </a:solidFill>
        </p:spPr>
        <p:txBody>
          <a:bodyPr/>
          <a:lstStyle/>
          <a:p>
            <a:endParaRPr lang="en-GB"/>
          </a:p>
        </p:txBody>
      </p:sp>
      <p:sp>
        <p:nvSpPr>
          <p:cNvPr id="2" name="Title 1">
            <a:extLst>
              <a:ext uri="{FF2B5EF4-FFF2-40B4-BE49-F238E27FC236}">
                <a16:creationId xmlns:a16="http://schemas.microsoft.com/office/drawing/2014/main" id="{461A2D40-424A-E74C-8D3F-A0C9C548159A}"/>
              </a:ext>
            </a:extLst>
          </p:cNvPr>
          <p:cNvSpPr>
            <a:spLocks noGrp="1"/>
          </p:cNvSpPr>
          <p:nvPr>
            <p:ph type="ctrTitle"/>
          </p:nvPr>
        </p:nvSpPr>
        <p:spPr>
          <a:xfrm>
            <a:off x="1524001" y="3438940"/>
            <a:ext cx="4196862" cy="1907589"/>
          </a:xfrm>
        </p:spPr>
        <p:txBody>
          <a:bodyPr anchor="b"/>
          <a:lstStyle>
            <a:lvl1pPr algn="l">
              <a:defRPr sz="4000">
                <a:solidFill>
                  <a:schemeClr val="bg1"/>
                </a:solidFill>
              </a:defRPr>
            </a:lvl1pPr>
          </a:lstStyle>
          <a:p>
            <a:r>
              <a:rPr lang="en-GB" dirty="0"/>
              <a:t>Click to edit Master title style</a:t>
            </a:r>
          </a:p>
        </p:txBody>
      </p:sp>
      <p:sp>
        <p:nvSpPr>
          <p:cNvPr id="3" name="Subtitle 2">
            <a:extLst>
              <a:ext uri="{FF2B5EF4-FFF2-40B4-BE49-F238E27FC236}">
                <a16:creationId xmlns:a16="http://schemas.microsoft.com/office/drawing/2014/main" id="{0EFD5E00-B1C6-A444-9D33-2D2ECDC69DF3}"/>
              </a:ext>
            </a:extLst>
          </p:cNvPr>
          <p:cNvSpPr>
            <a:spLocks noGrp="1"/>
          </p:cNvSpPr>
          <p:nvPr>
            <p:ph type="subTitle" idx="1"/>
          </p:nvPr>
        </p:nvSpPr>
        <p:spPr>
          <a:xfrm>
            <a:off x="1524000" y="5645428"/>
            <a:ext cx="5214730" cy="725557"/>
          </a:xfrm>
        </p:spPr>
        <p:txBody>
          <a:bodyPr/>
          <a:lstStyle>
            <a:lvl1pPr marL="0" indent="0" algn="l">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dirty="0"/>
              <a:t>Click to edit Master subtitle style</a:t>
            </a:r>
          </a:p>
        </p:txBody>
      </p:sp>
    </p:spTree>
    <p:extLst>
      <p:ext uri="{BB962C8B-B14F-4D97-AF65-F5344CB8AC3E}">
        <p14:creationId xmlns:p14="http://schemas.microsoft.com/office/powerpoint/2010/main" val="335451020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5D35CD-D9AF-FE48-92E8-E5ABA6A63963}"/>
              </a:ext>
            </a:extLst>
          </p:cNvPr>
          <p:cNvSpPr>
            <a:spLocks noGrp="1"/>
          </p:cNvSpPr>
          <p:nvPr>
            <p:ph type="title"/>
          </p:nvPr>
        </p:nvSpPr>
        <p:spPr/>
        <p:txBody>
          <a:bodyPr/>
          <a:lstStyle/>
          <a:p>
            <a:r>
              <a:rPr lang="en-GB"/>
              <a:t>Click to edit Master title style</a:t>
            </a:r>
          </a:p>
        </p:txBody>
      </p:sp>
      <p:sp>
        <p:nvSpPr>
          <p:cNvPr id="3" name="Content Placeholder 2">
            <a:extLst>
              <a:ext uri="{FF2B5EF4-FFF2-40B4-BE49-F238E27FC236}">
                <a16:creationId xmlns:a16="http://schemas.microsoft.com/office/drawing/2014/main" id="{5DA72FDF-C308-6C4E-9ED4-5A1ED1BCD282}"/>
              </a:ext>
            </a:extLst>
          </p:cNvPr>
          <p:cNvSpPr>
            <a:spLocks noGrp="1"/>
          </p:cNvSpPr>
          <p:nvPr>
            <p:ph idx="1"/>
          </p:nvPr>
        </p:nvSpPr>
        <p:spPr/>
        <p:txBody>
          <a:bodyPr/>
          <a:lstStyle/>
          <a:p>
            <a:pPr lvl="0"/>
            <a:r>
              <a:rPr lang="en-GB" dirty="0"/>
              <a:t>Click to edit Master text styles</a:t>
            </a:r>
          </a:p>
          <a:p>
            <a:pPr lvl="1"/>
            <a:r>
              <a:rPr lang="en-GB" dirty="0"/>
              <a:t>Second level</a:t>
            </a:r>
          </a:p>
          <a:p>
            <a:pPr lvl="2"/>
            <a:r>
              <a:rPr lang="en-GB" dirty="0"/>
              <a:t>Third level</a:t>
            </a:r>
          </a:p>
          <a:p>
            <a:pPr lvl="3"/>
            <a:r>
              <a:rPr lang="en-GB" dirty="0"/>
              <a:t>Fourth level</a:t>
            </a:r>
          </a:p>
        </p:txBody>
      </p:sp>
      <p:sp>
        <p:nvSpPr>
          <p:cNvPr id="6" name="Slide Number Placeholder 5">
            <a:extLst>
              <a:ext uri="{FF2B5EF4-FFF2-40B4-BE49-F238E27FC236}">
                <a16:creationId xmlns:a16="http://schemas.microsoft.com/office/drawing/2014/main" id="{F46F1AA5-638D-2C4E-B498-37655A565481}"/>
              </a:ext>
            </a:extLst>
          </p:cNvPr>
          <p:cNvSpPr>
            <a:spLocks noGrp="1"/>
          </p:cNvSpPr>
          <p:nvPr>
            <p:ph type="sldNum" sz="quarter" idx="12"/>
          </p:nvPr>
        </p:nvSpPr>
        <p:spPr/>
        <p:txBody>
          <a:bodyPr/>
          <a:lstStyle/>
          <a:p>
            <a:fld id="{E888C95C-3688-1A42-9BEF-F4465239C174}" type="slidenum">
              <a:rPr lang="en-GB" smtClean="0"/>
              <a:t>‹#›</a:t>
            </a:fld>
            <a:endParaRPr lang="en-GB"/>
          </a:p>
        </p:txBody>
      </p:sp>
    </p:spTree>
    <p:extLst>
      <p:ext uri="{BB962C8B-B14F-4D97-AF65-F5344CB8AC3E}">
        <p14:creationId xmlns:p14="http://schemas.microsoft.com/office/powerpoint/2010/main" val="205768476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A15745-E28D-EF43-8DE0-594803162DB6}"/>
              </a:ext>
            </a:extLst>
          </p:cNvPr>
          <p:cNvSpPr>
            <a:spLocks noGrp="1"/>
          </p:cNvSpPr>
          <p:nvPr>
            <p:ph type="title"/>
          </p:nvPr>
        </p:nvSpPr>
        <p:spPr>
          <a:xfrm>
            <a:off x="831850" y="1841157"/>
            <a:ext cx="5358885" cy="2471352"/>
          </a:xfrm>
        </p:spPr>
        <p:txBody>
          <a:bodyPr anchor="b"/>
          <a:lstStyle>
            <a:lvl1pPr>
              <a:defRPr sz="5400"/>
            </a:lvl1pPr>
          </a:lstStyle>
          <a:p>
            <a:r>
              <a:rPr lang="en-GB" dirty="0"/>
              <a:t>Click to edit Master title style</a:t>
            </a:r>
          </a:p>
        </p:txBody>
      </p:sp>
      <p:sp>
        <p:nvSpPr>
          <p:cNvPr id="3" name="Text Placeholder 2">
            <a:extLst>
              <a:ext uri="{FF2B5EF4-FFF2-40B4-BE49-F238E27FC236}">
                <a16:creationId xmlns:a16="http://schemas.microsoft.com/office/drawing/2014/main" id="{A98BAE1D-B9A6-1B43-A8F8-5F2B71C67B53}"/>
              </a:ext>
            </a:extLst>
          </p:cNvPr>
          <p:cNvSpPr>
            <a:spLocks noGrp="1"/>
          </p:cNvSpPr>
          <p:nvPr>
            <p:ph type="body" idx="1"/>
          </p:nvPr>
        </p:nvSpPr>
        <p:spPr>
          <a:xfrm>
            <a:off x="831850" y="4589464"/>
            <a:ext cx="6001436" cy="1082288"/>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Click to edit Master text styles</a:t>
            </a:r>
          </a:p>
        </p:txBody>
      </p:sp>
      <p:sp>
        <p:nvSpPr>
          <p:cNvPr id="6" name="Slide Number Placeholder 5">
            <a:extLst>
              <a:ext uri="{FF2B5EF4-FFF2-40B4-BE49-F238E27FC236}">
                <a16:creationId xmlns:a16="http://schemas.microsoft.com/office/drawing/2014/main" id="{F4DC50F9-CB28-0B4A-BDB8-C2496C5D52E5}"/>
              </a:ext>
            </a:extLst>
          </p:cNvPr>
          <p:cNvSpPr>
            <a:spLocks noGrp="1"/>
          </p:cNvSpPr>
          <p:nvPr>
            <p:ph type="sldNum" sz="quarter" idx="12"/>
          </p:nvPr>
        </p:nvSpPr>
        <p:spPr/>
        <p:txBody>
          <a:bodyPr/>
          <a:lstStyle/>
          <a:p>
            <a:fld id="{E888C95C-3688-1A42-9BEF-F4465239C174}" type="slidenum">
              <a:rPr lang="en-GB" smtClean="0"/>
              <a:t>‹#›</a:t>
            </a:fld>
            <a:endParaRPr lang="en-GB"/>
          </a:p>
        </p:txBody>
      </p:sp>
      <p:sp>
        <p:nvSpPr>
          <p:cNvPr id="8" name="Oval 7">
            <a:extLst>
              <a:ext uri="{FF2B5EF4-FFF2-40B4-BE49-F238E27FC236}">
                <a16:creationId xmlns:a16="http://schemas.microsoft.com/office/drawing/2014/main" id="{8CF4BAC3-88D6-9343-BB07-BC83CC7AD5C7}"/>
              </a:ext>
            </a:extLst>
          </p:cNvPr>
          <p:cNvSpPr/>
          <p:nvPr userDrawn="1"/>
        </p:nvSpPr>
        <p:spPr>
          <a:xfrm>
            <a:off x="5356954" y="-558562"/>
            <a:ext cx="3548899" cy="3548899"/>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Picture Placeholder 12">
            <a:extLst>
              <a:ext uri="{FF2B5EF4-FFF2-40B4-BE49-F238E27FC236}">
                <a16:creationId xmlns:a16="http://schemas.microsoft.com/office/drawing/2014/main" id="{40202A5E-E8E6-3048-B100-AA61B03F8D27}"/>
              </a:ext>
            </a:extLst>
          </p:cNvPr>
          <p:cNvSpPr>
            <a:spLocks noGrp="1"/>
          </p:cNvSpPr>
          <p:nvPr>
            <p:ph type="pic" sz="quarter" idx="10"/>
          </p:nvPr>
        </p:nvSpPr>
        <p:spPr>
          <a:xfrm>
            <a:off x="7308464" y="1136822"/>
            <a:ext cx="5098526" cy="5098526"/>
          </a:xfrm>
          <a:prstGeom prst="ellipse">
            <a:avLst/>
          </a:prstGeom>
          <a:solidFill>
            <a:schemeClr val="bg2"/>
          </a:solidFill>
        </p:spPr>
        <p:txBody>
          <a:bodyPr/>
          <a:lstStyle/>
          <a:p>
            <a:endParaRPr lang="en-GB"/>
          </a:p>
        </p:txBody>
      </p:sp>
    </p:spTree>
    <p:extLst>
      <p:ext uri="{BB962C8B-B14F-4D97-AF65-F5344CB8AC3E}">
        <p14:creationId xmlns:p14="http://schemas.microsoft.com/office/powerpoint/2010/main" val="97768027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07577B-D641-C641-8216-1040450CC396}"/>
              </a:ext>
            </a:extLst>
          </p:cNvPr>
          <p:cNvSpPr>
            <a:spLocks noGrp="1"/>
          </p:cNvSpPr>
          <p:nvPr>
            <p:ph type="title"/>
          </p:nvPr>
        </p:nvSpPr>
        <p:spPr/>
        <p:txBody>
          <a:bodyPr/>
          <a:lstStyle/>
          <a:p>
            <a:r>
              <a:rPr lang="en-GB"/>
              <a:t>Click to edit Master title style</a:t>
            </a:r>
          </a:p>
        </p:txBody>
      </p:sp>
      <p:sp>
        <p:nvSpPr>
          <p:cNvPr id="3" name="Content Placeholder 2">
            <a:extLst>
              <a:ext uri="{FF2B5EF4-FFF2-40B4-BE49-F238E27FC236}">
                <a16:creationId xmlns:a16="http://schemas.microsoft.com/office/drawing/2014/main" id="{670B8305-3F01-1A4C-8593-C51C1B485B0E}"/>
              </a:ext>
            </a:extLst>
          </p:cNvPr>
          <p:cNvSpPr>
            <a:spLocks noGrp="1"/>
          </p:cNvSpPr>
          <p:nvPr>
            <p:ph sz="half" idx="1"/>
          </p:nvPr>
        </p:nvSpPr>
        <p:spPr>
          <a:xfrm>
            <a:off x="838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Content Placeholder 3">
            <a:extLst>
              <a:ext uri="{FF2B5EF4-FFF2-40B4-BE49-F238E27FC236}">
                <a16:creationId xmlns:a16="http://schemas.microsoft.com/office/drawing/2014/main" id="{484FFD0D-60D4-4F44-9E96-D68886BFF67F}"/>
              </a:ext>
            </a:extLst>
          </p:cNvPr>
          <p:cNvSpPr>
            <a:spLocks noGrp="1"/>
          </p:cNvSpPr>
          <p:nvPr>
            <p:ph sz="half" idx="2"/>
          </p:nvPr>
        </p:nvSpPr>
        <p:spPr>
          <a:xfrm>
            <a:off x="6172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7" name="Slide Number Placeholder 6">
            <a:extLst>
              <a:ext uri="{FF2B5EF4-FFF2-40B4-BE49-F238E27FC236}">
                <a16:creationId xmlns:a16="http://schemas.microsoft.com/office/drawing/2014/main" id="{5A42A422-7CF5-774A-8E77-16E3ADCC6C18}"/>
              </a:ext>
            </a:extLst>
          </p:cNvPr>
          <p:cNvSpPr>
            <a:spLocks noGrp="1"/>
          </p:cNvSpPr>
          <p:nvPr>
            <p:ph type="sldNum" sz="quarter" idx="12"/>
          </p:nvPr>
        </p:nvSpPr>
        <p:spPr/>
        <p:txBody>
          <a:bodyPr/>
          <a:lstStyle/>
          <a:p>
            <a:fld id="{E888C95C-3688-1A42-9BEF-F4465239C174}" type="slidenum">
              <a:rPr lang="en-GB" smtClean="0"/>
              <a:t>‹#›</a:t>
            </a:fld>
            <a:endParaRPr lang="en-GB"/>
          </a:p>
        </p:txBody>
      </p:sp>
    </p:spTree>
    <p:extLst>
      <p:ext uri="{BB962C8B-B14F-4D97-AF65-F5344CB8AC3E}">
        <p14:creationId xmlns:p14="http://schemas.microsoft.com/office/powerpoint/2010/main" val="138861589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8F0456-5749-FE41-83D7-01B9EDA1E0AC}"/>
              </a:ext>
            </a:extLst>
          </p:cNvPr>
          <p:cNvSpPr>
            <a:spLocks noGrp="1"/>
          </p:cNvSpPr>
          <p:nvPr>
            <p:ph type="title"/>
          </p:nvPr>
        </p:nvSpPr>
        <p:spPr>
          <a:xfrm>
            <a:off x="839788" y="365125"/>
            <a:ext cx="10515600" cy="1325563"/>
          </a:xfrm>
        </p:spPr>
        <p:txBody>
          <a:bodyPr/>
          <a:lstStyle/>
          <a:p>
            <a:r>
              <a:rPr lang="en-GB"/>
              <a:t>Click to edit Master title style</a:t>
            </a:r>
          </a:p>
        </p:txBody>
      </p:sp>
      <p:sp>
        <p:nvSpPr>
          <p:cNvPr id="3" name="Text Placeholder 2">
            <a:extLst>
              <a:ext uri="{FF2B5EF4-FFF2-40B4-BE49-F238E27FC236}">
                <a16:creationId xmlns:a16="http://schemas.microsoft.com/office/drawing/2014/main" id="{978EA02E-8598-6D41-AFC9-7411FB86EA53}"/>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dirty="0"/>
              <a:t>Click to edit Master text styles</a:t>
            </a:r>
          </a:p>
        </p:txBody>
      </p:sp>
      <p:sp>
        <p:nvSpPr>
          <p:cNvPr id="4" name="Content Placeholder 3">
            <a:extLst>
              <a:ext uri="{FF2B5EF4-FFF2-40B4-BE49-F238E27FC236}">
                <a16:creationId xmlns:a16="http://schemas.microsoft.com/office/drawing/2014/main" id="{752939F1-8785-AE42-A10E-7F60D7277144}"/>
              </a:ext>
            </a:extLst>
          </p:cNvPr>
          <p:cNvSpPr>
            <a:spLocks noGrp="1"/>
          </p:cNvSpPr>
          <p:nvPr>
            <p:ph sz="half" idx="2"/>
          </p:nvPr>
        </p:nvSpPr>
        <p:spPr>
          <a:xfrm>
            <a:off x="839788" y="2505075"/>
            <a:ext cx="5157787"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5" name="Text Placeholder 4">
            <a:extLst>
              <a:ext uri="{FF2B5EF4-FFF2-40B4-BE49-F238E27FC236}">
                <a16:creationId xmlns:a16="http://schemas.microsoft.com/office/drawing/2014/main" id="{3206585D-3EF0-F24E-A02F-035027632D5A}"/>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a:extLst>
              <a:ext uri="{FF2B5EF4-FFF2-40B4-BE49-F238E27FC236}">
                <a16:creationId xmlns:a16="http://schemas.microsoft.com/office/drawing/2014/main" id="{167EC5F3-4793-354A-BE0A-1F4199106B42}"/>
              </a:ext>
            </a:extLst>
          </p:cNvPr>
          <p:cNvSpPr>
            <a:spLocks noGrp="1"/>
          </p:cNvSpPr>
          <p:nvPr>
            <p:ph sz="quarter" idx="4"/>
          </p:nvPr>
        </p:nvSpPr>
        <p:spPr>
          <a:xfrm>
            <a:off x="6172200" y="2505075"/>
            <a:ext cx="5183188"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9" name="Slide Number Placeholder 8">
            <a:extLst>
              <a:ext uri="{FF2B5EF4-FFF2-40B4-BE49-F238E27FC236}">
                <a16:creationId xmlns:a16="http://schemas.microsoft.com/office/drawing/2014/main" id="{7460170F-EB5F-5940-A370-ED378492EE7B}"/>
              </a:ext>
            </a:extLst>
          </p:cNvPr>
          <p:cNvSpPr>
            <a:spLocks noGrp="1"/>
          </p:cNvSpPr>
          <p:nvPr>
            <p:ph type="sldNum" sz="quarter" idx="12"/>
          </p:nvPr>
        </p:nvSpPr>
        <p:spPr/>
        <p:txBody>
          <a:bodyPr/>
          <a:lstStyle/>
          <a:p>
            <a:fld id="{E888C95C-3688-1A42-9BEF-F4465239C174}" type="slidenum">
              <a:rPr lang="en-GB" smtClean="0"/>
              <a:t>‹#›</a:t>
            </a:fld>
            <a:endParaRPr lang="en-GB"/>
          </a:p>
        </p:txBody>
      </p:sp>
    </p:spTree>
    <p:extLst>
      <p:ext uri="{BB962C8B-B14F-4D97-AF65-F5344CB8AC3E}">
        <p14:creationId xmlns:p14="http://schemas.microsoft.com/office/powerpoint/2010/main" val="423731672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761DAF-3D5E-C748-B704-16E844421DFD}"/>
              </a:ext>
            </a:extLst>
          </p:cNvPr>
          <p:cNvSpPr>
            <a:spLocks noGrp="1"/>
          </p:cNvSpPr>
          <p:nvPr>
            <p:ph type="title"/>
          </p:nvPr>
        </p:nvSpPr>
        <p:spPr/>
        <p:txBody>
          <a:bodyPr/>
          <a:lstStyle/>
          <a:p>
            <a:r>
              <a:rPr lang="en-GB"/>
              <a:t>Click to edit Master title style</a:t>
            </a:r>
          </a:p>
        </p:txBody>
      </p:sp>
      <p:sp>
        <p:nvSpPr>
          <p:cNvPr id="5" name="Slide Number Placeholder 4">
            <a:extLst>
              <a:ext uri="{FF2B5EF4-FFF2-40B4-BE49-F238E27FC236}">
                <a16:creationId xmlns:a16="http://schemas.microsoft.com/office/drawing/2014/main" id="{67968694-3AE4-3B4D-A729-D0F305DDC918}"/>
              </a:ext>
            </a:extLst>
          </p:cNvPr>
          <p:cNvSpPr>
            <a:spLocks noGrp="1"/>
          </p:cNvSpPr>
          <p:nvPr>
            <p:ph type="sldNum" sz="quarter" idx="12"/>
          </p:nvPr>
        </p:nvSpPr>
        <p:spPr/>
        <p:txBody>
          <a:bodyPr/>
          <a:lstStyle/>
          <a:p>
            <a:fld id="{E888C95C-3688-1A42-9BEF-F4465239C174}" type="slidenum">
              <a:rPr lang="en-GB" smtClean="0"/>
              <a:t>‹#›</a:t>
            </a:fld>
            <a:endParaRPr lang="en-GB"/>
          </a:p>
        </p:txBody>
      </p:sp>
    </p:spTree>
    <p:extLst>
      <p:ext uri="{BB962C8B-B14F-4D97-AF65-F5344CB8AC3E}">
        <p14:creationId xmlns:p14="http://schemas.microsoft.com/office/powerpoint/2010/main" val="241971866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1.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72BCA18E-31A9-D94D-A34C-CAA65AADBCFB}"/>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GB" dirty="0"/>
              <a:t>Click to edit Master title style</a:t>
            </a:r>
          </a:p>
        </p:txBody>
      </p:sp>
      <p:sp>
        <p:nvSpPr>
          <p:cNvPr id="3" name="Text Placeholder 2">
            <a:extLst>
              <a:ext uri="{FF2B5EF4-FFF2-40B4-BE49-F238E27FC236}">
                <a16:creationId xmlns:a16="http://schemas.microsoft.com/office/drawing/2014/main" id="{35A59B8E-C2FB-5C42-A944-83BAB4A5FE75}"/>
              </a:ext>
            </a:extLst>
          </p:cNvPr>
          <p:cNvSpPr>
            <a:spLocks noGrp="1"/>
          </p:cNvSpPr>
          <p:nvPr>
            <p:ph type="body" idx="1"/>
          </p:nvPr>
        </p:nvSpPr>
        <p:spPr>
          <a:xfrm>
            <a:off x="838200" y="1825625"/>
            <a:ext cx="10515600" cy="4093261"/>
          </a:xfrm>
          <a:prstGeom prst="rect">
            <a:avLst/>
          </a:prstGeom>
        </p:spPr>
        <p:txBody>
          <a:bodyPr vert="horz" lIns="91440" tIns="45720" rIns="91440" bIns="45720" rtlCol="0">
            <a:normAutofit/>
          </a:bodyPr>
          <a:lstStyle/>
          <a:p>
            <a:pPr lvl="0"/>
            <a:r>
              <a:rPr lang="en-GB" dirty="0"/>
              <a:t>Click to edit Master text styles</a:t>
            </a:r>
          </a:p>
          <a:p>
            <a:pPr lvl="1"/>
            <a:r>
              <a:rPr lang="en-GB" dirty="0"/>
              <a:t>Second level</a:t>
            </a:r>
          </a:p>
          <a:p>
            <a:pPr lvl="2"/>
            <a:r>
              <a:rPr lang="en-GB" dirty="0"/>
              <a:t>Third level</a:t>
            </a:r>
          </a:p>
          <a:p>
            <a:pPr lvl="3"/>
            <a:r>
              <a:rPr lang="en-GB" dirty="0"/>
              <a:t>Fourth level</a:t>
            </a:r>
          </a:p>
        </p:txBody>
      </p:sp>
      <p:sp>
        <p:nvSpPr>
          <p:cNvPr id="6" name="Slide Number Placeholder 5">
            <a:extLst>
              <a:ext uri="{FF2B5EF4-FFF2-40B4-BE49-F238E27FC236}">
                <a16:creationId xmlns:a16="http://schemas.microsoft.com/office/drawing/2014/main" id="{8C07A59D-B506-1548-8531-0B3A30949642}"/>
              </a:ext>
            </a:extLst>
          </p:cNvPr>
          <p:cNvSpPr>
            <a:spLocks noGrp="1"/>
          </p:cNvSpPr>
          <p:nvPr>
            <p:ph type="sldNum" sz="quarter" idx="4"/>
          </p:nvPr>
        </p:nvSpPr>
        <p:spPr>
          <a:xfrm>
            <a:off x="7884590" y="6356350"/>
            <a:ext cx="4016319"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888C95C-3688-1A42-9BEF-F4465239C174}" type="slidenum">
              <a:rPr lang="en-GB" smtClean="0"/>
              <a:t>‹#›</a:t>
            </a:fld>
            <a:endParaRPr lang="en-GB"/>
          </a:p>
        </p:txBody>
      </p:sp>
      <p:pic>
        <p:nvPicPr>
          <p:cNvPr id="9" name="Picture 8">
            <a:extLst>
              <a:ext uri="{FF2B5EF4-FFF2-40B4-BE49-F238E27FC236}">
                <a16:creationId xmlns:a16="http://schemas.microsoft.com/office/drawing/2014/main" id="{2E15F42A-BDD5-7549-9EFF-171C526E4647}"/>
              </a:ext>
            </a:extLst>
          </p:cNvPr>
          <p:cNvPicPr>
            <a:picLocks noChangeAspect="1"/>
          </p:cNvPicPr>
          <p:nvPr userDrawn="1"/>
        </p:nvPicPr>
        <p:blipFill>
          <a:blip r:embed="rId21"/>
          <a:srcRect/>
          <a:stretch/>
        </p:blipFill>
        <p:spPr>
          <a:xfrm>
            <a:off x="-654" y="5941410"/>
            <a:ext cx="1735669" cy="916590"/>
          </a:xfrm>
          <a:prstGeom prst="rect">
            <a:avLst/>
          </a:prstGeom>
        </p:spPr>
      </p:pic>
    </p:spTree>
    <p:extLst>
      <p:ext uri="{BB962C8B-B14F-4D97-AF65-F5344CB8AC3E}">
        <p14:creationId xmlns:p14="http://schemas.microsoft.com/office/powerpoint/2010/main" val="3039489661"/>
      </p:ext>
    </p:extLst>
  </p:cSld>
  <p:clrMap bg1="lt1" tx1="dk1" bg2="lt2" tx2="dk2" accent1="accent1" accent2="accent2" accent3="accent3" accent4="accent4" accent5="accent5" accent6="accent6" hlink="hlink" folHlink="folHlink"/>
  <p:sldLayoutIdLst>
    <p:sldLayoutId id="2147483649" r:id="rId1"/>
    <p:sldLayoutId id="2147483662" r:id="rId2"/>
    <p:sldLayoutId id="2147483661" r:id="rId3"/>
    <p:sldLayoutId id="2147483663" r:id="rId4"/>
    <p:sldLayoutId id="2147483650" r:id="rId5"/>
    <p:sldLayoutId id="2147483651" r:id="rId6"/>
    <p:sldLayoutId id="2147483652" r:id="rId7"/>
    <p:sldLayoutId id="2147483653" r:id="rId8"/>
    <p:sldLayoutId id="2147483654" r:id="rId9"/>
    <p:sldLayoutId id="2147483655" r:id="rId10"/>
    <p:sldLayoutId id="2147483656" r:id="rId11"/>
    <p:sldLayoutId id="2147483657" r:id="rId12"/>
    <p:sldLayoutId id="2147483658" r:id="rId13"/>
    <p:sldLayoutId id="2147483659" r:id="rId14"/>
    <p:sldLayoutId id="2147483660" r:id="rId15"/>
    <p:sldLayoutId id="2147483665" r:id="rId16"/>
    <p:sldLayoutId id="2147483666" r:id="rId17"/>
    <p:sldLayoutId id="2147483667" r:id="rId18"/>
    <p:sldLayoutId id="2147483668" r:id="rId19"/>
  </p:sldLayoutIdLst>
  <p:txStyles>
    <p:titleStyle>
      <a:lvl1pPr algn="l" defTabSz="914400" rtl="0" eaLnBrk="1" latinLnBrk="0" hangingPunct="1">
        <a:lnSpc>
          <a:spcPct val="90000"/>
        </a:lnSpc>
        <a:spcBef>
          <a:spcPct val="0"/>
        </a:spcBef>
        <a:buNone/>
        <a:defRPr sz="4400" kern="1200">
          <a:solidFill>
            <a:schemeClr val="accent1"/>
          </a:solidFill>
          <a:latin typeface="+mj-lt"/>
          <a:ea typeface="+mj-ea"/>
          <a:cs typeface="+mj-cs"/>
        </a:defRPr>
      </a:lvl1pPr>
    </p:titleStyle>
    <p:bodyStyle>
      <a:lvl1pPr marL="0" indent="0" algn="l" defTabSz="914400" rtl="0" eaLnBrk="1" latinLnBrk="0" hangingPunct="1">
        <a:lnSpc>
          <a:spcPct val="90000"/>
        </a:lnSpc>
        <a:spcBef>
          <a:spcPts val="1000"/>
        </a:spcBef>
        <a:buFont typeface="Arial" panose="020B0604020202020204" pitchFamily="34" charset="0"/>
        <a:buNone/>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Clr>
          <a:schemeClr val="accent1"/>
        </a:buClr>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10.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0.xml"/><Relationship Id="rId1" Type="http://schemas.openxmlformats.org/officeDocument/2006/relationships/slideLayout" Target="../slideLayouts/slideLayout5.xml"/><Relationship Id="rId4" Type="http://schemas.openxmlformats.org/officeDocument/2006/relationships/image" Target="../media/image25.svg"/></Relationships>
</file>

<file path=ppt/slides/_rels/slide11.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1.xml"/><Relationship Id="rId1" Type="http://schemas.openxmlformats.org/officeDocument/2006/relationships/slideLayout" Target="../slideLayouts/slideLayout17.xml"/></Relationships>
</file>

<file path=ppt/slides/_rels/slide12.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2.xml"/><Relationship Id="rId1" Type="http://schemas.openxmlformats.org/officeDocument/2006/relationships/slideLayout" Target="../slideLayouts/slideLayout5.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3.xml.rels><?xml version="1.0" encoding="UTF-8" standalone="yes"?>
<Relationships xmlns="http://schemas.openxmlformats.org/package/2006/relationships"><Relationship Id="rId3" Type="http://schemas.openxmlformats.org/officeDocument/2006/relationships/hyperlink" Target="https://bestpracticenet.co.uk/NPQLTD" TargetMode="External"/><Relationship Id="rId2" Type="http://schemas.openxmlformats.org/officeDocument/2006/relationships/notesSlide" Target="../notesSlides/notesSlide13.xml"/><Relationship Id="rId1" Type="http://schemas.openxmlformats.org/officeDocument/2006/relationships/slideLayout" Target="../slideLayouts/slideLayout18.xml"/><Relationship Id="rId4" Type="http://schemas.openxmlformats.org/officeDocument/2006/relationships/image" Target="../media/image27.png"/></Relationships>
</file>

<file path=ppt/slides/_rels/slide14.xml.rels><?xml version="1.0" encoding="UTF-8" standalone="yes"?>
<Relationships xmlns="http://schemas.openxmlformats.org/package/2006/relationships"><Relationship Id="rId3" Type="http://schemas.openxmlformats.org/officeDocument/2006/relationships/hyperlink" Target="https://bestpracticenet.co.uk/NPQLT" TargetMode="External"/><Relationship Id="rId2" Type="http://schemas.openxmlformats.org/officeDocument/2006/relationships/notesSlide" Target="../notesSlides/notesSlide14.xml"/><Relationship Id="rId1" Type="http://schemas.openxmlformats.org/officeDocument/2006/relationships/slideLayout" Target="../slideLayouts/slideLayout18.xml"/><Relationship Id="rId4" Type="http://schemas.openxmlformats.org/officeDocument/2006/relationships/image" Target="../media/image28.png"/></Relationships>
</file>

<file path=ppt/slides/_rels/slide15.xml.rels><?xml version="1.0" encoding="UTF-8" standalone="yes"?>
<Relationships xmlns="http://schemas.openxmlformats.org/package/2006/relationships"><Relationship Id="rId3" Type="http://schemas.openxmlformats.org/officeDocument/2006/relationships/hyperlink" Target="https://bestpracticenet.co.uk/NPQLBC" TargetMode="External"/><Relationship Id="rId2" Type="http://schemas.openxmlformats.org/officeDocument/2006/relationships/notesSlide" Target="../notesSlides/notesSlide15.xml"/><Relationship Id="rId1" Type="http://schemas.openxmlformats.org/officeDocument/2006/relationships/slideLayout" Target="../slideLayouts/slideLayout18.xml"/><Relationship Id="rId4" Type="http://schemas.openxmlformats.org/officeDocument/2006/relationships/image" Target="../media/image29.png"/></Relationships>
</file>

<file path=ppt/slides/_rels/slide16.xml.rels><?xml version="1.0" encoding="UTF-8" standalone="yes"?>
<Relationships xmlns="http://schemas.openxmlformats.org/package/2006/relationships"><Relationship Id="rId3" Type="http://schemas.openxmlformats.org/officeDocument/2006/relationships/hyperlink" Target="https://bestpracticenet.co.uk/npqsl" TargetMode="External"/><Relationship Id="rId2" Type="http://schemas.openxmlformats.org/officeDocument/2006/relationships/notesSlide" Target="../notesSlides/notesSlide16.xml"/><Relationship Id="rId1" Type="http://schemas.openxmlformats.org/officeDocument/2006/relationships/slideLayout" Target="../slideLayouts/slideLayout18.xml"/><Relationship Id="rId4" Type="http://schemas.openxmlformats.org/officeDocument/2006/relationships/image" Target="../media/image30.png"/></Relationships>
</file>

<file path=ppt/slides/_rels/slide17.xml.rels><?xml version="1.0" encoding="UTF-8" standalone="yes"?>
<Relationships xmlns="http://schemas.openxmlformats.org/package/2006/relationships"><Relationship Id="rId3" Type="http://schemas.openxmlformats.org/officeDocument/2006/relationships/hyperlink" Target="https://bestpracticenet.co.uk/npqsl" TargetMode="External"/><Relationship Id="rId2" Type="http://schemas.openxmlformats.org/officeDocument/2006/relationships/notesSlide" Target="../notesSlides/notesSlide17.xml"/><Relationship Id="rId1" Type="http://schemas.openxmlformats.org/officeDocument/2006/relationships/slideLayout" Target="../slideLayouts/slideLayout18.xml"/><Relationship Id="rId4" Type="http://schemas.openxmlformats.org/officeDocument/2006/relationships/image" Target="../media/image30.png"/></Relationships>
</file>

<file path=ppt/slides/_rels/slide18.xml.rels><?xml version="1.0" encoding="UTF-8" standalone="yes"?>
<Relationships xmlns="http://schemas.openxmlformats.org/package/2006/relationships"><Relationship Id="rId3" Type="http://schemas.openxmlformats.org/officeDocument/2006/relationships/hyperlink" Target="https://bestpracticenet.co.uk/npqsl" TargetMode="External"/><Relationship Id="rId2" Type="http://schemas.openxmlformats.org/officeDocument/2006/relationships/notesSlide" Target="../notesSlides/notesSlide18.xml"/><Relationship Id="rId1" Type="http://schemas.openxmlformats.org/officeDocument/2006/relationships/slideLayout" Target="../slideLayouts/slideLayout18.xml"/><Relationship Id="rId4" Type="http://schemas.openxmlformats.org/officeDocument/2006/relationships/image" Target="../media/image31.png"/></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8" Type="http://schemas.openxmlformats.org/officeDocument/2006/relationships/image" Target="../media/image12.png"/><Relationship Id="rId13" Type="http://schemas.openxmlformats.org/officeDocument/2006/relationships/image" Target="../media/image17.png"/><Relationship Id="rId3" Type="http://schemas.openxmlformats.org/officeDocument/2006/relationships/image" Target="../media/image7.png"/><Relationship Id="rId7" Type="http://schemas.openxmlformats.org/officeDocument/2006/relationships/image" Target="../media/image11.png"/><Relationship Id="rId12" Type="http://schemas.openxmlformats.org/officeDocument/2006/relationships/image" Target="../media/image16.png"/><Relationship Id="rId2" Type="http://schemas.openxmlformats.org/officeDocument/2006/relationships/notesSlide" Target="../notesSlides/notesSlide2.xml"/><Relationship Id="rId1" Type="http://schemas.openxmlformats.org/officeDocument/2006/relationships/slideLayout" Target="../slideLayouts/slideLayout9.xml"/><Relationship Id="rId6" Type="http://schemas.openxmlformats.org/officeDocument/2006/relationships/image" Target="../media/image10.png"/><Relationship Id="rId11" Type="http://schemas.openxmlformats.org/officeDocument/2006/relationships/image" Target="../media/image15.png"/><Relationship Id="rId5" Type="http://schemas.openxmlformats.org/officeDocument/2006/relationships/image" Target="../media/image9.png"/><Relationship Id="rId10" Type="http://schemas.openxmlformats.org/officeDocument/2006/relationships/image" Target="../media/image14.png"/><Relationship Id="rId4" Type="http://schemas.openxmlformats.org/officeDocument/2006/relationships/image" Target="../media/image8.png"/><Relationship Id="rId9" Type="http://schemas.openxmlformats.org/officeDocument/2006/relationships/image" Target="../media/image13.png"/><Relationship Id="rId14" Type="http://schemas.openxmlformats.org/officeDocument/2006/relationships/hyperlink" Target="https://www.outstandingleaders.org/metrics" TargetMode="External"/></Relationships>
</file>

<file path=ppt/slides/_rels/slide20.xml.rels><?xml version="1.0" encoding="UTF-8" standalone="yes"?>
<Relationships xmlns="http://schemas.openxmlformats.org/package/2006/relationships"><Relationship Id="rId3" Type="http://schemas.openxmlformats.org/officeDocument/2006/relationships/hyperlink" Target="https://us06web.zoom.us/webinar/register/WN_kn4Q-PNFQCOTxcZ0CcwUrw" TargetMode="External"/><Relationship Id="rId2" Type="http://schemas.openxmlformats.org/officeDocument/2006/relationships/notesSlide" Target="../notesSlides/notesSlide20.xml"/><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3" Type="http://schemas.openxmlformats.org/officeDocument/2006/relationships/hyperlink" Target="http://www.bestpracticenet.co.uk/npq" TargetMode="External"/><Relationship Id="rId2" Type="http://schemas.openxmlformats.org/officeDocument/2006/relationships/notesSlide" Target="../notesSlides/notesSlide21.xml"/><Relationship Id="rId1" Type="http://schemas.openxmlformats.org/officeDocument/2006/relationships/slideLayout" Target="../slideLayouts/slideLayout5.xml"/><Relationship Id="rId6" Type="http://schemas.openxmlformats.org/officeDocument/2006/relationships/hyperlink" Target="tel:+441179209200" TargetMode="External"/><Relationship Id="rId5" Type="http://schemas.openxmlformats.org/officeDocument/2006/relationships/hyperlink" Target="mailto:cpd@bestpracticenet.co.uk" TargetMode="External"/><Relationship Id="rId4" Type="http://schemas.openxmlformats.org/officeDocument/2006/relationships/hyperlink" Target="http://www.outstandingleaders.org/npq" TargetMode="Externa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5.xml"/></Relationships>
</file>

<file path=ppt/slides/_rels/slide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3.xml"/><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6.xml"/></Relationships>
</file>

<file path=ppt/slides/_rels/slide5.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5.xml"/><Relationship Id="rId1" Type="http://schemas.openxmlformats.org/officeDocument/2006/relationships/slideLayout" Target="../slideLayouts/slideLayout16.xml"/></Relationships>
</file>

<file path=ppt/slides/_rels/slide6.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6.xml"/><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7.xml"/><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8.xml"/><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9.xml"/><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36B32FB1-4F38-DB4F-8849-7A42E6654BD8}"/>
              </a:ext>
            </a:extLst>
          </p:cNvPr>
          <p:cNvSpPr>
            <a:spLocks noGrp="1"/>
          </p:cNvSpPr>
          <p:nvPr>
            <p:ph type="ctrTitle"/>
          </p:nvPr>
        </p:nvSpPr>
        <p:spPr/>
        <p:txBody>
          <a:bodyPr>
            <a:normAutofit fontScale="90000"/>
          </a:bodyPr>
          <a:lstStyle/>
          <a:p>
            <a:r>
              <a:rPr lang="en-GB" dirty="0"/>
              <a:t>National Professional Qualifications (NPQs)</a:t>
            </a:r>
          </a:p>
        </p:txBody>
      </p:sp>
      <p:sp>
        <p:nvSpPr>
          <p:cNvPr id="4" name="Subtitle 3">
            <a:extLst>
              <a:ext uri="{FF2B5EF4-FFF2-40B4-BE49-F238E27FC236}">
                <a16:creationId xmlns:a16="http://schemas.microsoft.com/office/drawing/2014/main" id="{C53A86BC-7342-E748-875B-683D5B600FC5}"/>
              </a:ext>
            </a:extLst>
          </p:cNvPr>
          <p:cNvSpPr>
            <a:spLocks noGrp="1"/>
          </p:cNvSpPr>
          <p:nvPr>
            <p:ph type="subTitle" idx="1"/>
          </p:nvPr>
        </p:nvSpPr>
        <p:spPr/>
        <p:txBody>
          <a:bodyPr/>
          <a:lstStyle/>
          <a:p>
            <a:r>
              <a:rPr lang="en-GB" dirty="0"/>
              <a:t>An introduction to the new programmes</a:t>
            </a:r>
          </a:p>
        </p:txBody>
      </p:sp>
      <p:pic>
        <p:nvPicPr>
          <p:cNvPr id="6" name="Picture Placeholder 9" descr="A group of people in a discussion&#10;&#10;Description automatically generated with medium confidence">
            <a:extLst>
              <a:ext uri="{FF2B5EF4-FFF2-40B4-BE49-F238E27FC236}">
                <a16:creationId xmlns:a16="http://schemas.microsoft.com/office/drawing/2014/main" id="{84C43CAE-E5D6-491C-A66A-040FA384DDCD}"/>
              </a:ext>
            </a:extLst>
          </p:cNvPr>
          <p:cNvPicPr>
            <a:picLocks noGrp="1" noChangeAspect="1"/>
          </p:cNvPicPr>
          <p:nvPr>
            <p:ph type="pic" sz="quarter" idx="10"/>
          </p:nvPr>
        </p:nvPicPr>
        <p:blipFill>
          <a:blip r:embed="rId3"/>
          <a:srcRect l="16660" r="16660"/>
          <a:stretch>
            <a:fillRect/>
          </a:stretch>
        </p:blipFill>
        <p:spPr>
          <a:xfrm>
            <a:off x="5873750" y="1698625"/>
            <a:ext cx="3419475" cy="3419475"/>
          </a:xfrm>
        </p:spPr>
      </p:pic>
    </p:spTree>
    <p:extLst>
      <p:ext uri="{BB962C8B-B14F-4D97-AF65-F5344CB8AC3E}">
        <p14:creationId xmlns:p14="http://schemas.microsoft.com/office/powerpoint/2010/main" val="52268952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ext uri="{D42A27DB-BD31-4B8C-83A1-F6EECF244321}">
                <p14:modId xmlns:p14="http://schemas.microsoft.com/office/powerpoint/2010/main" val="738254922"/>
              </p:ext>
            </p:extLst>
          </p:nvPr>
        </p:nvGraphicFramePr>
        <p:xfrm>
          <a:off x="1195385" y="259080"/>
          <a:ext cx="9996489" cy="5550544"/>
        </p:xfrm>
        <a:graphic>
          <a:graphicData uri="http://schemas.openxmlformats.org/drawingml/2006/table">
            <a:tbl>
              <a:tblPr firstRow="1" bandRow="1">
                <a:tableStyleId>{5C22544A-7EE6-4342-B048-85BDC9FD1C3A}</a:tableStyleId>
              </a:tblPr>
              <a:tblGrid>
                <a:gridCol w="3989812">
                  <a:extLst>
                    <a:ext uri="{9D8B030D-6E8A-4147-A177-3AD203B41FA5}">
                      <a16:colId xmlns:a16="http://schemas.microsoft.com/office/drawing/2014/main" val="20000"/>
                    </a:ext>
                  </a:extLst>
                </a:gridCol>
                <a:gridCol w="2806803">
                  <a:extLst>
                    <a:ext uri="{9D8B030D-6E8A-4147-A177-3AD203B41FA5}">
                      <a16:colId xmlns:a16="http://schemas.microsoft.com/office/drawing/2014/main" val="4222782795"/>
                    </a:ext>
                  </a:extLst>
                </a:gridCol>
                <a:gridCol w="1111453">
                  <a:extLst>
                    <a:ext uri="{9D8B030D-6E8A-4147-A177-3AD203B41FA5}">
                      <a16:colId xmlns:a16="http://schemas.microsoft.com/office/drawing/2014/main" val="20001"/>
                    </a:ext>
                  </a:extLst>
                </a:gridCol>
                <a:gridCol w="1221583">
                  <a:extLst>
                    <a:ext uri="{9D8B030D-6E8A-4147-A177-3AD203B41FA5}">
                      <a16:colId xmlns:a16="http://schemas.microsoft.com/office/drawing/2014/main" val="20002"/>
                    </a:ext>
                  </a:extLst>
                </a:gridCol>
                <a:gridCol w="866838">
                  <a:extLst>
                    <a:ext uri="{9D8B030D-6E8A-4147-A177-3AD203B41FA5}">
                      <a16:colId xmlns:a16="http://schemas.microsoft.com/office/drawing/2014/main" val="20003"/>
                    </a:ext>
                  </a:extLst>
                </a:gridCol>
              </a:tblGrid>
              <a:tr h="342318">
                <a:tc rowSpan="2">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600" dirty="0"/>
                        <a:t>DfE Framework Content Areas</a:t>
                      </a:r>
                    </a:p>
                  </a:txBody>
                  <a:tcPr marL="121920" marR="121920" marT="60960" marB="60960"/>
                </a:tc>
                <a:tc rowSpan="2">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800" dirty="0"/>
                        <a:t>Leadership NPQs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800" dirty="0"/>
                    </a:p>
                  </a:txBody>
                  <a:tcPr marL="121920" marR="121920" marT="60960" marB="60960"/>
                </a:tc>
                <a:tc gridSpan="3">
                  <a:txBody>
                    <a:bodyPr/>
                    <a:lstStyle/>
                    <a:p>
                      <a:r>
                        <a:rPr lang="en-GB" sz="1900" dirty="0"/>
                        <a:t>Specialist NPQs</a:t>
                      </a:r>
                    </a:p>
                  </a:txBody>
                  <a:tcPr marL="121920" marR="121920" marT="60960" marB="60960"/>
                </a:tc>
                <a:tc hMerge="1">
                  <a:txBody>
                    <a:bodyPr/>
                    <a:lstStyle/>
                    <a:p>
                      <a:endParaRPr lang="en-GB" sz="1900" dirty="0"/>
                    </a:p>
                  </a:txBody>
                  <a:tcPr marL="121920" marR="121920" marT="60960" marB="60960"/>
                </a:tc>
                <a:tc hMerge="1">
                  <a:txBody>
                    <a:bodyPr/>
                    <a:lstStyle/>
                    <a:p>
                      <a:endParaRPr lang="en-GB" sz="1900" dirty="0"/>
                    </a:p>
                  </a:txBody>
                  <a:tcPr marL="121920" marR="121920" marT="60960" marB="60960"/>
                </a:tc>
                <a:extLst>
                  <a:ext uri="{0D108BD9-81ED-4DB2-BD59-A6C34878D82A}">
                    <a16:rowId xmlns:a16="http://schemas.microsoft.com/office/drawing/2014/main" val="1398903569"/>
                  </a:ext>
                </a:extLst>
              </a:tr>
              <a:tr h="557852">
                <a:tc vMerge="1">
                  <a:txBody>
                    <a:bodyPr/>
                    <a:lstStyle/>
                    <a:p>
                      <a:endParaRPr lang="en-GB" sz="2000" dirty="0"/>
                    </a:p>
                  </a:txBody>
                  <a:tcPr marL="121920" marR="121920" marT="60960" marB="60960"/>
                </a:tc>
                <a:tc vMerge="1">
                  <a:txBody>
                    <a:bodyPr/>
                    <a:lstStyle/>
                    <a:p>
                      <a:endParaRPr lang="en-GB" dirty="0"/>
                    </a:p>
                  </a:txBody>
                  <a:tcPr/>
                </a:tc>
                <a:tc>
                  <a:txBody>
                    <a:bodyPr/>
                    <a:lstStyle/>
                    <a:p>
                      <a:r>
                        <a:rPr lang="en-GB" sz="1800" dirty="0"/>
                        <a:t>NPQLTD</a:t>
                      </a:r>
                    </a:p>
                  </a:txBody>
                  <a:tcPr marL="121920" marR="121920" marT="60960" marB="60960"/>
                </a:tc>
                <a:tc>
                  <a:txBody>
                    <a:bodyPr/>
                    <a:lstStyle/>
                    <a:p>
                      <a:r>
                        <a:rPr lang="en-GB" sz="1800" dirty="0"/>
                        <a:t>NPQLBC</a:t>
                      </a:r>
                    </a:p>
                  </a:txBody>
                  <a:tcPr marL="121920" marR="121920" marT="60960" marB="60960"/>
                </a:tc>
                <a:tc>
                  <a:txBody>
                    <a:bodyPr/>
                    <a:lstStyle/>
                    <a:p>
                      <a:r>
                        <a:rPr lang="en-GB" sz="1800" dirty="0"/>
                        <a:t>NPQLT</a:t>
                      </a:r>
                    </a:p>
                  </a:txBody>
                  <a:tcPr marL="121920" marR="121920" marT="60960" marB="60960"/>
                </a:tc>
                <a:extLst>
                  <a:ext uri="{0D108BD9-81ED-4DB2-BD59-A6C34878D82A}">
                    <a16:rowId xmlns:a16="http://schemas.microsoft.com/office/drawing/2014/main" val="10000"/>
                  </a:ext>
                </a:extLst>
              </a:tr>
              <a:tr h="354997">
                <a:tc>
                  <a:txBody>
                    <a:bodyPr/>
                    <a:lstStyle/>
                    <a:p>
                      <a:pPr marL="0" marR="0" indent="0" algn="l" defTabSz="914400" rtl="0" eaLnBrk="1" fontAlgn="auto" latinLnBrk="0" hangingPunct="1">
                        <a:lnSpc>
                          <a:spcPct val="100000"/>
                        </a:lnSpc>
                        <a:spcBef>
                          <a:spcPts val="0"/>
                        </a:spcBef>
                        <a:spcAft>
                          <a:spcPts val="0"/>
                        </a:spcAft>
                        <a:buClrTx/>
                        <a:buSzTx/>
                        <a:buFont typeface="+mj-lt"/>
                        <a:buNone/>
                        <a:tabLst/>
                        <a:defRPr/>
                      </a:pPr>
                      <a:r>
                        <a:rPr lang="en-GB" sz="1600" dirty="0"/>
                        <a:t>1. School</a:t>
                      </a:r>
                      <a:r>
                        <a:rPr lang="en-GB" sz="1600" baseline="0" dirty="0"/>
                        <a:t> Culture</a:t>
                      </a:r>
                      <a:endParaRPr lang="en-GB" sz="1600" dirty="0"/>
                    </a:p>
                  </a:txBody>
                  <a:tcPr marL="121920" marR="121920" marT="60960" marB="60960"/>
                </a:tc>
                <a:tc>
                  <a:txBody>
                    <a:bodyPr/>
                    <a:lstStyle/>
                    <a:p>
                      <a:endParaRPr lang="en-GB" dirty="0"/>
                    </a:p>
                  </a:txBody>
                  <a:tcPr marL="121920" marR="121920" marT="60960" marB="60960"/>
                </a:tc>
                <a:tc>
                  <a:txBody>
                    <a:bodyPr/>
                    <a:lstStyle/>
                    <a:p>
                      <a:pPr marL="0" marR="0" indent="0" algn="l" defTabSz="914400" rtl="0" eaLnBrk="1" fontAlgn="auto" latinLnBrk="0" hangingPunct="1">
                        <a:lnSpc>
                          <a:spcPct val="100000"/>
                        </a:lnSpc>
                        <a:spcBef>
                          <a:spcPts val="0"/>
                        </a:spcBef>
                        <a:spcAft>
                          <a:spcPts val="0"/>
                        </a:spcAft>
                        <a:buClrTx/>
                        <a:buSzTx/>
                        <a:buFont typeface="+mj-lt"/>
                        <a:buNone/>
                        <a:tabLst/>
                        <a:defRPr/>
                      </a:pPr>
                      <a:endParaRPr lang="en-GB" sz="2000" dirty="0"/>
                    </a:p>
                  </a:txBody>
                  <a:tcPr marL="121920" marR="121920" marT="60960" marB="60960"/>
                </a:tc>
                <a:tc>
                  <a:txBody>
                    <a:bodyPr/>
                    <a:lstStyle/>
                    <a:p>
                      <a:pPr marL="0" marR="0" indent="0" algn="l" defTabSz="914400" rtl="0" eaLnBrk="1" fontAlgn="auto" latinLnBrk="0" hangingPunct="1">
                        <a:lnSpc>
                          <a:spcPct val="100000"/>
                        </a:lnSpc>
                        <a:spcBef>
                          <a:spcPts val="0"/>
                        </a:spcBef>
                        <a:spcAft>
                          <a:spcPts val="0"/>
                        </a:spcAft>
                        <a:buClrTx/>
                        <a:buSzTx/>
                        <a:buFont typeface="Arial"/>
                        <a:buNone/>
                        <a:tabLst/>
                        <a:defRPr/>
                      </a:pPr>
                      <a:endParaRPr lang="en-GB" sz="2000" dirty="0"/>
                    </a:p>
                  </a:txBody>
                  <a:tcPr marL="121920" marR="121920" marT="60960" marB="60960"/>
                </a:tc>
                <a:tc>
                  <a:txBody>
                    <a:bodyPr/>
                    <a:lstStyle/>
                    <a:p>
                      <a:pPr marL="0" marR="0" indent="0" algn="l" defTabSz="914400" rtl="0" eaLnBrk="1" fontAlgn="auto" latinLnBrk="0" hangingPunct="1">
                        <a:lnSpc>
                          <a:spcPct val="100000"/>
                        </a:lnSpc>
                        <a:spcBef>
                          <a:spcPts val="0"/>
                        </a:spcBef>
                        <a:spcAft>
                          <a:spcPts val="0"/>
                        </a:spcAft>
                        <a:buClrTx/>
                        <a:buSzTx/>
                        <a:buFont typeface="Arial"/>
                        <a:buNone/>
                        <a:tabLst/>
                        <a:defRPr/>
                      </a:pPr>
                      <a:endParaRPr lang="en-GB" sz="2000" dirty="0"/>
                    </a:p>
                  </a:txBody>
                  <a:tcPr marL="121920" marR="121920" marT="60960" marB="60960"/>
                </a:tc>
                <a:extLst>
                  <a:ext uri="{0D108BD9-81ED-4DB2-BD59-A6C34878D82A}">
                    <a16:rowId xmlns:a16="http://schemas.microsoft.com/office/drawing/2014/main" val="10001"/>
                  </a:ext>
                </a:extLst>
              </a:tr>
              <a:tr h="354997">
                <a:tc>
                  <a:txBody>
                    <a:bodyPr/>
                    <a:lstStyle/>
                    <a:p>
                      <a:pPr marL="0" indent="0">
                        <a:buFont typeface="+mj-lt"/>
                        <a:buNone/>
                      </a:pPr>
                      <a:r>
                        <a:rPr lang="en-GB" sz="1600" dirty="0"/>
                        <a:t>2. Teaching</a:t>
                      </a:r>
                    </a:p>
                  </a:txBody>
                  <a:tcPr marL="121920" marR="121920" marT="60960" marB="60960"/>
                </a:tc>
                <a:tc>
                  <a:txBody>
                    <a:bodyPr/>
                    <a:lstStyle/>
                    <a:p>
                      <a:endParaRPr lang="en-GB" dirty="0"/>
                    </a:p>
                  </a:txBody>
                  <a:tcPr marL="121920" marR="121920" marT="60960" marB="60960"/>
                </a:tc>
                <a:tc>
                  <a:txBody>
                    <a:bodyPr/>
                    <a:lstStyle/>
                    <a:p>
                      <a:pPr marL="0" indent="0">
                        <a:buFont typeface="Arial"/>
                        <a:buNone/>
                      </a:pPr>
                      <a:endParaRPr lang="en-GB" sz="2000" dirty="0"/>
                    </a:p>
                  </a:txBody>
                  <a:tcPr marL="121920" marR="121920" marT="60960" marB="60960"/>
                </a:tc>
                <a:tc>
                  <a:txBody>
                    <a:bodyPr/>
                    <a:lstStyle/>
                    <a:p>
                      <a:pPr marL="0" indent="0">
                        <a:buFont typeface="Arial"/>
                        <a:buNone/>
                      </a:pPr>
                      <a:endParaRPr lang="en-GB" sz="2000" dirty="0"/>
                    </a:p>
                  </a:txBody>
                  <a:tcPr marL="121920" marR="121920" marT="60960" marB="60960"/>
                </a:tc>
                <a:tc>
                  <a:txBody>
                    <a:bodyPr/>
                    <a:lstStyle/>
                    <a:p>
                      <a:pPr marL="0" indent="0">
                        <a:buFont typeface="Arial"/>
                        <a:buNone/>
                      </a:pPr>
                      <a:endParaRPr lang="en-GB" sz="2000" dirty="0"/>
                    </a:p>
                  </a:txBody>
                  <a:tcPr marL="121920" marR="121920" marT="60960" marB="60960"/>
                </a:tc>
                <a:extLst>
                  <a:ext uri="{0D108BD9-81ED-4DB2-BD59-A6C34878D82A}">
                    <a16:rowId xmlns:a16="http://schemas.microsoft.com/office/drawing/2014/main" val="10002"/>
                  </a:ext>
                </a:extLst>
              </a:tr>
              <a:tr h="354997">
                <a:tc>
                  <a:txBody>
                    <a:bodyPr/>
                    <a:lstStyle/>
                    <a:p>
                      <a:pPr marL="0" indent="0">
                        <a:buFont typeface="+mj-lt"/>
                        <a:buNone/>
                      </a:pPr>
                      <a:r>
                        <a:rPr lang="en-GB" sz="1600" dirty="0"/>
                        <a:t>3. Curriculum</a:t>
                      </a:r>
                      <a:r>
                        <a:rPr lang="en-GB" sz="1600" baseline="0" dirty="0"/>
                        <a:t> &amp; Assessment</a:t>
                      </a:r>
                      <a:endParaRPr lang="en-GB" sz="1600" dirty="0"/>
                    </a:p>
                  </a:txBody>
                  <a:tcPr marL="121920" marR="121920" marT="60960" marB="60960"/>
                </a:tc>
                <a:tc>
                  <a:txBody>
                    <a:bodyPr/>
                    <a:lstStyle/>
                    <a:p>
                      <a:endParaRPr lang="en-GB"/>
                    </a:p>
                  </a:txBody>
                  <a:tcPr marL="121920" marR="121920" marT="60960" marB="60960"/>
                </a:tc>
                <a:tc>
                  <a:txBody>
                    <a:bodyPr/>
                    <a:lstStyle/>
                    <a:p>
                      <a:pPr marL="0" indent="0">
                        <a:buFont typeface="+mj-lt"/>
                        <a:buNone/>
                      </a:pPr>
                      <a:endParaRPr lang="en-GB" sz="2000" dirty="0"/>
                    </a:p>
                  </a:txBody>
                  <a:tcPr marL="121920" marR="121920" marT="60960" marB="60960"/>
                </a:tc>
                <a:tc>
                  <a:txBody>
                    <a:bodyPr/>
                    <a:lstStyle/>
                    <a:p>
                      <a:pPr marL="0" indent="0">
                        <a:buFont typeface="+mj-lt"/>
                        <a:buNone/>
                      </a:pPr>
                      <a:endParaRPr lang="en-GB" sz="2000" dirty="0"/>
                    </a:p>
                  </a:txBody>
                  <a:tcPr marL="121920" marR="121920" marT="60960" marB="60960"/>
                </a:tc>
                <a:tc>
                  <a:txBody>
                    <a:bodyPr/>
                    <a:lstStyle/>
                    <a:p>
                      <a:pPr marL="0" indent="0">
                        <a:buFont typeface="Arial"/>
                        <a:buNone/>
                      </a:pPr>
                      <a:endParaRPr lang="en-GB" sz="2000" dirty="0"/>
                    </a:p>
                  </a:txBody>
                  <a:tcPr marL="121920" marR="121920" marT="60960" marB="60960"/>
                </a:tc>
                <a:extLst>
                  <a:ext uri="{0D108BD9-81ED-4DB2-BD59-A6C34878D82A}">
                    <a16:rowId xmlns:a16="http://schemas.microsoft.com/office/drawing/2014/main" val="10003"/>
                  </a:ext>
                </a:extLst>
              </a:tr>
              <a:tr h="354997">
                <a:tc>
                  <a:txBody>
                    <a:bodyPr/>
                    <a:lstStyle/>
                    <a:p>
                      <a:pPr marL="0" indent="0">
                        <a:buFont typeface="+mj-lt"/>
                        <a:buNone/>
                      </a:pPr>
                      <a:r>
                        <a:rPr lang="en-GB" sz="1600" dirty="0"/>
                        <a:t>4. Behaviour</a:t>
                      </a:r>
                    </a:p>
                  </a:txBody>
                  <a:tcPr marL="121920" marR="121920" marT="60960" marB="60960"/>
                </a:tc>
                <a:tc>
                  <a:txBody>
                    <a:bodyPr/>
                    <a:lstStyle/>
                    <a:p>
                      <a:endParaRPr lang="en-GB" dirty="0"/>
                    </a:p>
                  </a:txBody>
                  <a:tcPr marL="121920" marR="121920" marT="60960" marB="60960"/>
                </a:tc>
                <a:tc>
                  <a:txBody>
                    <a:bodyPr/>
                    <a:lstStyle/>
                    <a:p>
                      <a:pPr marL="0" indent="0">
                        <a:buFont typeface="+mj-lt"/>
                        <a:buNone/>
                      </a:pPr>
                      <a:endParaRPr lang="en-GB" sz="2000" dirty="0"/>
                    </a:p>
                  </a:txBody>
                  <a:tcPr marL="121920" marR="121920" marT="60960" marB="60960"/>
                </a:tc>
                <a:tc>
                  <a:txBody>
                    <a:bodyPr/>
                    <a:lstStyle/>
                    <a:p>
                      <a:pPr marL="0" indent="0">
                        <a:buFont typeface="Arial"/>
                        <a:buNone/>
                      </a:pPr>
                      <a:endParaRPr lang="en-GB" sz="2000" dirty="0"/>
                    </a:p>
                  </a:txBody>
                  <a:tcPr marL="121920" marR="121920" marT="60960" marB="60960"/>
                </a:tc>
                <a:tc>
                  <a:txBody>
                    <a:bodyPr/>
                    <a:lstStyle/>
                    <a:p>
                      <a:pPr marL="0" indent="0">
                        <a:buFont typeface="+mj-lt"/>
                        <a:buNone/>
                      </a:pPr>
                      <a:endParaRPr lang="en-GB" sz="2000" dirty="0"/>
                    </a:p>
                  </a:txBody>
                  <a:tcPr marL="121920" marR="121920" marT="60960" marB="60960"/>
                </a:tc>
                <a:extLst>
                  <a:ext uri="{0D108BD9-81ED-4DB2-BD59-A6C34878D82A}">
                    <a16:rowId xmlns:a16="http://schemas.microsoft.com/office/drawing/2014/main" val="10004"/>
                  </a:ext>
                </a:extLst>
              </a:tr>
              <a:tr h="557852">
                <a:tc>
                  <a:txBody>
                    <a:bodyPr/>
                    <a:lstStyle/>
                    <a:p>
                      <a:pPr marL="0" indent="0">
                        <a:buFont typeface="+mj-lt"/>
                        <a:buNone/>
                      </a:pPr>
                      <a:r>
                        <a:rPr lang="en-GB" sz="1600" dirty="0"/>
                        <a:t>5. Additional and Special Education Needs/Disabilities</a:t>
                      </a:r>
                    </a:p>
                  </a:txBody>
                  <a:tcPr marL="121920" marR="121920" marT="60960" marB="60960"/>
                </a:tc>
                <a:tc>
                  <a:txBody>
                    <a:bodyPr/>
                    <a:lstStyle/>
                    <a:p>
                      <a:endParaRPr lang="en-GB"/>
                    </a:p>
                  </a:txBody>
                  <a:tcPr marL="121920" marR="121920" marT="60960" marB="60960"/>
                </a:tc>
                <a:tc>
                  <a:txBody>
                    <a:bodyPr/>
                    <a:lstStyle/>
                    <a:p>
                      <a:pPr marL="0" indent="0">
                        <a:buFont typeface="+mj-lt"/>
                        <a:buNone/>
                      </a:pPr>
                      <a:endParaRPr lang="en-GB" sz="2000" dirty="0"/>
                    </a:p>
                  </a:txBody>
                  <a:tcPr marL="121920" marR="121920" marT="60960" marB="60960"/>
                </a:tc>
                <a:tc>
                  <a:txBody>
                    <a:bodyPr/>
                    <a:lstStyle/>
                    <a:p>
                      <a:pPr marL="0" indent="0">
                        <a:buFont typeface="+mj-lt"/>
                        <a:buNone/>
                      </a:pPr>
                      <a:endParaRPr lang="en-GB" sz="2000" dirty="0"/>
                    </a:p>
                  </a:txBody>
                  <a:tcPr marL="121920" marR="121920" marT="60960" marB="60960"/>
                </a:tc>
                <a:tc>
                  <a:txBody>
                    <a:bodyPr/>
                    <a:lstStyle/>
                    <a:p>
                      <a:pPr marL="0" indent="0">
                        <a:buFont typeface="Arial" panose="020B0604020202020204" pitchFamily="34" charset="0"/>
                        <a:buNone/>
                      </a:pPr>
                      <a:endParaRPr lang="en-GB" sz="2000" dirty="0"/>
                    </a:p>
                  </a:txBody>
                  <a:tcPr marL="121920" marR="121920" marT="60960" marB="60960"/>
                </a:tc>
                <a:extLst>
                  <a:ext uri="{0D108BD9-81ED-4DB2-BD59-A6C34878D82A}">
                    <a16:rowId xmlns:a16="http://schemas.microsoft.com/office/drawing/2014/main" val="10005"/>
                  </a:ext>
                </a:extLst>
              </a:tr>
              <a:tr h="354997">
                <a:tc>
                  <a:txBody>
                    <a:bodyPr/>
                    <a:lstStyle/>
                    <a:p>
                      <a:pPr marL="0" indent="0">
                        <a:buFont typeface="+mj-lt"/>
                        <a:buNone/>
                      </a:pPr>
                      <a:r>
                        <a:rPr lang="en-GB" sz="1600" dirty="0"/>
                        <a:t>6. Professional Development</a:t>
                      </a:r>
                    </a:p>
                  </a:txBody>
                  <a:tcPr marL="121920" marR="121920" marT="60960" marB="60960"/>
                </a:tc>
                <a:tc>
                  <a:txBody>
                    <a:bodyPr/>
                    <a:lstStyle/>
                    <a:p>
                      <a:endParaRPr lang="en-GB"/>
                    </a:p>
                  </a:txBody>
                  <a:tcPr marL="121920" marR="121920" marT="60960" marB="60960"/>
                </a:tc>
                <a:tc>
                  <a:txBody>
                    <a:bodyPr/>
                    <a:lstStyle/>
                    <a:p>
                      <a:pPr marL="0" indent="0">
                        <a:buFont typeface="Arial"/>
                        <a:buNone/>
                      </a:pPr>
                      <a:endParaRPr lang="en-GB" sz="2000" dirty="0"/>
                    </a:p>
                  </a:txBody>
                  <a:tcPr marL="121920" marR="121920" marT="60960" marB="60960"/>
                </a:tc>
                <a:tc>
                  <a:txBody>
                    <a:bodyPr/>
                    <a:lstStyle/>
                    <a:p>
                      <a:pPr marL="0" indent="0">
                        <a:buFont typeface="Arial"/>
                        <a:buNone/>
                      </a:pPr>
                      <a:endParaRPr lang="en-GB" sz="2000" dirty="0"/>
                    </a:p>
                  </a:txBody>
                  <a:tcPr marL="121920" marR="121920" marT="60960" marB="60960"/>
                </a:tc>
                <a:tc>
                  <a:txBody>
                    <a:bodyPr/>
                    <a:lstStyle/>
                    <a:p>
                      <a:pPr marL="0" indent="0">
                        <a:buFont typeface="Arial"/>
                        <a:buNone/>
                      </a:pPr>
                      <a:endParaRPr lang="en-GB" sz="2000" dirty="0"/>
                    </a:p>
                  </a:txBody>
                  <a:tcPr marL="121920" marR="121920" marT="60960" marB="60960"/>
                </a:tc>
                <a:extLst>
                  <a:ext uri="{0D108BD9-81ED-4DB2-BD59-A6C34878D82A}">
                    <a16:rowId xmlns:a16="http://schemas.microsoft.com/office/drawing/2014/main" val="10006"/>
                  </a:ext>
                </a:extLst>
              </a:tr>
              <a:tr h="354997">
                <a:tc>
                  <a:txBody>
                    <a:bodyPr/>
                    <a:lstStyle/>
                    <a:p>
                      <a:pPr marL="0" indent="0">
                        <a:buFont typeface="+mj-lt"/>
                        <a:buNone/>
                      </a:pPr>
                      <a:r>
                        <a:rPr lang="en-GB" sz="1600" dirty="0"/>
                        <a:t>7. Organisational Management</a:t>
                      </a:r>
                    </a:p>
                  </a:txBody>
                  <a:tcPr marL="121920" marR="121920" marT="60960" marB="60960"/>
                </a:tc>
                <a:tc>
                  <a:txBody>
                    <a:bodyPr/>
                    <a:lstStyle/>
                    <a:p>
                      <a:endParaRPr lang="en-GB"/>
                    </a:p>
                  </a:txBody>
                  <a:tcPr marL="121920" marR="121920" marT="60960" marB="60960"/>
                </a:tc>
                <a:tc>
                  <a:txBody>
                    <a:bodyPr/>
                    <a:lstStyle/>
                    <a:p>
                      <a:pPr marL="0" indent="0">
                        <a:buFont typeface="+mj-lt"/>
                        <a:buNone/>
                      </a:pPr>
                      <a:endParaRPr lang="en-GB" sz="2000" dirty="0"/>
                    </a:p>
                  </a:txBody>
                  <a:tcPr marL="121920" marR="121920" marT="60960" marB="60960"/>
                </a:tc>
                <a:tc>
                  <a:txBody>
                    <a:bodyPr/>
                    <a:lstStyle/>
                    <a:p>
                      <a:pPr marL="0" indent="0">
                        <a:buFont typeface="+mj-lt"/>
                        <a:buNone/>
                      </a:pPr>
                      <a:endParaRPr lang="en-GB" sz="2000" dirty="0"/>
                    </a:p>
                  </a:txBody>
                  <a:tcPr marL="121920" marR="121920" marT="60960" marB="60960"/>
                </a:tc>
                <a:tc>
                  <a:txBody>
                    <a:bodyPr/>
                    <a:lstStyle/>
                    <a:p>
                      <a:pPr marL="0" indent="0">
                        <a:buFont typeface="+mj-lt"/>
                        <a:buNone/>
                      </a:pPr>
                      <a:endParaRPr lang="en-GB" sz="2000" dirty="0"/>
                    </a:p>
                  </a:txBody>
                  <a:tcPr marL="121920" marR="121920" marT="60960" marB="60960"/>
                </a:tc>
                <a:extLst>
                  <a:ext uri="{0D108BD9-81ED-4DB2-BD59-A6C34878D82A}">
                    <a16:rowId xmlns:a16="http://schemas.microsoft.com/office/drawing/2014/main" val="10007"/>
                  </a:ext>
                </a:extLst>
              </a:tr>
              <a:tr h="354997">
                <a:tc>
                  <a:txBody>
                    <a:bodyPr/>
                    <a:lstStyle/>
                    <a:p>
                      <a:pPr marL="0" indent="0">
                        <a:buFont typeface="+mj-lt"/>
                        <a:buNone/>
                      </a:pPr>
                      <a:r>
                        <a:rPr lang="en-GB" sz="1600" dirty="0"/>
                        <a:t>8. Implementation</a:t>
                      </a:r>
                    </a:p>
                  </a:txBody>
                  <a:tcPr marL="121920" marR="121920" marT="60960" marB="60960"/>
                </a:tc>
                <a:tc>
                  <a:txBody>
                    <a:bodyPr/>
                    <a:lstStyle/>
                    <a:p>
                      <a:endParaRPr lang="en-GB"/>
                    </a:p>
                  </a:txBody>
                  <a:tcPr marL="121920" marR="121920" marT="60960" marB="60960"/>
                </a:tc>
                <a:tc>
                  <a:txBody>
                    <a:bodyPr/>
                    <a:lstStyle/>
                    <a:p>
                      <a:pPr marL="0" indent="0">
                        <a:buFont typeface="Arial"/>
                        <a:buNone/>
                      </a:pPr>
                      <a:endParaRPr lang="en-GB" sz="2000" dirty="0"/>
                    </a:p>
                  </a:txBody>
                  <a:tcPr marL="121920" marR="121920" marT="60960" marB="60960"/>
                </a:tc>
                <a:tc>
                  <a:txBody>
                    <a:bodyPr/>
                    <a:lstStyle/>
                    <a:p>
                      <a:pPr marL="0" indent="0">
                        <a:buFont typeface="Arial"/>
                        <a:buNone/>
                      </a:pPr>
                      <a:endParaRPr lang="en-GB" sz="2000" dirty="0"/>
                    </a:p>
                  </a:txBody>
                  <a:tcPr marL="121920" marR="121920" marT="60960" marB="60960"/>
                </a:tc>
                <a:tc>
                  <a:txBody>
                    <a:bodyPr/>
                    <a:lstStyle/>
                    <a:p>
                      <a:pPr marL="0" indent="0">
                        <a:buFont typeface="Arial"/>
                        <a:buNone/>
                      </a:pPr>
                      <a:endParaRPr lang="en-GB" sz="2000" dirty="0"/>
                    </a:p>
                  </a:txBody>
                  <a:tcPr marL="121920" marR="121920" marT="60960" marB="60960"/>
                </a:tc>
                <a:extLst>
                  <a:ext uri="{0D108BD9-81ED-4DB2-BD59-A6C34878D82A}">
                    <a16:rowId xmlns:a16="http://schemas.microsoft.com/office/drawing/2014/main" val="10008"/>
                  </a:ext>
                </a:extLst>
              </a:tr>
              <a:tr h="354997">
                <a:tc>
                  <a:txBody>
                    <a:bodyPr/>
                    <a:lstStyle/>
                    <a:p>
                      <a:pPr marL="0" indent="0">
                        <a:buFont typeface="+mj-lt"/>
                        <a:buNone/>
                      </a:pPr>
                      <a:r>
                        <a:rPr lang="en-GB" sz="1600" dirty="0"/>
                        <a:t>9. Working in Partnership</a:t>
                      </a:r>
                    </a:p>
                  </a:txBody>
                  <a:tcPr marL="121920" marR="121920" marT="60960" marB="60960"/>
                </a:tc>
                <a:tc>
                  <a:txBody>
                    <a:bodyPr/>
                    <a:lstStyle/>
                    <a:p>
                      <a:endParaRPr lang="en-GB"/>
                    </a:p>
                  </a:txBody>
                  <a:tcPr marL="121920" marR="121920" marT="60960" marB="60960"/>
                </a:tc>
                <a:tc>
                  <a:txBody>
                    <a:bodyPr/>
                    <a:lstStyle/>
                    <a:p>
                      <a:pPr marL="0" indent="0">
                        <a:buFont typeface="+mj-lt"/>
                        <a:buNone/>
                      </a:pPr>
                      <a:endParaRPr lang="en-GB" sz="2000" dirty="0"/>
                    </a:p>
                  </a:txBody>
                  <a:tcPr marL="121920" marR="121920" marT="60960" marB="60960"/>
                </a:tc>
                <a:tc>
                  <a:txBody>
                    <a:bodyPr/>
                    <a:lstStyle/>
                    <a:p>
                      <a:pPr marL="0" indent="0">
                        <a:buFont typeface="+mj-lt"/>
                        <a:buNone/>
                      </a:pPr>
                      <a:endParaRPr lang="en-GB" sz="2000" dirty="0"/>
                    </a:p>
                  </a:txBody>
                  <a:tcPr marL="121920" marR="121920" marT="60960" marB="60960"/>
                </a:tc>
                <a:tc>
                  <a:txBody>
                    <a:bodyPr/>
                    <a:lstStyle/>
                    <a:p>
                      <a:pPr marL="0" indent="0">
                        <a:buFont typeface="+mj-lt"/>
                        <a:buNone/>
                      </a:pPr>
                      <a:endParaRPr lang="en-GB" sz="2000" dirty="0"/>
                    </a:p>
                  </a:txBody>
                  <a:tcPr marL="121920" marR="121920" marT="60960" marB="60960"/>
                </a:tc>
                <a:extLst>
                  <a:ext uri="{0D108BD9-81ED-4DB2-BD59-A6C34878D82A}">
                    <a16:rowId xmlns:a16="http://schemas.microsoft.com/office/drawing/2014/main" val="10009"/>
                  </a:ext>
                </a:extLst>
              </a:tr>
              <a:tr h="557852">
                <a:tc>
                  <a:txBody>
                    <a:bodyPr/>
                    <a:lstStyle/>
                    <a:p>
                      <a:pPr marL="0" indent="0">
                        <a:buFont typeface="+mj-lt"/>
                        <a:buNone/>
                      </a:pPr>
                      <a:r>
                        <a:rPr lang="en-GB" sz="1600" dirty="0"/>
                        <a:t>10. Governance and accountability</a:t>
                      </a:r>
                    </a:p>
                  </a:txBody>
                  <a:tcPr marL="121920" marR="121920" marT="60960" marB="60960"/>
                </a:tc>
                <a:tc>
                  <a:txBody>
                    <a:bodyPr/>
                    <a:lstStyle/>
                    <a:p>
                      <a:endParaRPr lang="en-GB" dirty="0"/>
                    </a:p>
                  </a:txBody>
                  <a:tcPr marL="121920" marR="121920" marT="60960" marB="60960"/>
                </a:tc>
                <a:tc>
                  <a:txBody>
                    <a:bodyPr/>
                    <a:lstStyle/>
                    <a:p>
                      <a:pPr marL="0" indent="0">
                        <a:buFont typeface="+mj-lt"/>
                        <a:buNone/>
                      </a:pPr>
                      <a:endParaRPr lang="en-GB" sz="2000" dirty="0"/>
                    </a:p>
                  </a:txBody>
                  <a:tcPr marL="121920" marR="121920" marT="60960" marB="60960"/>
                </a:tc>
                <a:tc>
                  <a:txBody>
                    <a:bodyPr/>
                    <a:lstStyle/>
                    <a:p>
                      <a:pPr marL="0" indent="0">
                        <a:buFont typeface="+mj-lt"/>
                        <a:buNone/>
                      </a:pPr>
                      <a:endParaRPr lang="en-GB" sz="2000" dirty="0"/>
                    </a:p>
                  </a:txBody>
                  <a:tcPr marL="121920" marR="121920" marT="60960" marB="60960"/>
                </a:tc>
                <a:tc>
                  <a:txBody>
                    <a:bodyPr/>
                    <a:lstStyle/>
                    <a:p>
                      <a:pPr marL="0" indent="0">
                        <a:buFont typeface="+mj-lt"/>
                        <a:buNone/>
                      </a:pPr>
                      <a:endParaRPr lang="en-GB" sz="2000" dirty="0"/>
                    </a:p>
                  </a:txBody>
                  <a:tcPr marL="121920" marR="121920" marT="60960" marB="60960"/>
                </a:tc>
                <a:extLst>
                  <a:ext uri="{0D108BD9-81ED-4DB2-BD59-A6C34878D82A}">
                    <a16:rowId xmlns:a16="http://schemas.microsoft.com/office/drawing/2014/main" val="10010"/>
                  </a:ext>
                </a:extLst>
              </a:tr>
            </a:tbl>
          </a:graphicData>
        </a:graphic>
      </p:graphicFrame>
      <p:pic>
        <p:nvPicPr>
          <p:cNvPr id="6" name="Graphic 25" descr="Badge Tick with solid fill">
            <a:extLst>
              <a:ext uri="{FF2B5EF4-FFF2-40B4-BE49-F238E27FC236}">
                <a16:creationId xmlns:a16="http://schemas.microsoft.com/office/drawing/2014/main" id="{7AC53419-CCF4-4228-B497-DFF23586AFDF}"/>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9508625" y="1715133"/>
            <a:ext cx="321568" cy="321568"/>
          </a:xfrm>
          <a:prstGeom prst="rect">
            <a:avLst/>
          </a:prstGeom>
        </p:spPr>
      </p:pic>
      <p:pic>
        <p:nvPicPr>
          <p:cNvPr id="7" name="Graphic 25" descr="Badge Tick with solid fill">
            <a:extLst>
              <a:ext uri="{FF2B5EF4-FFF2-40B4-BE49-F238E27FC236}">
                <a16:creationId xmlns:a16="http://schemas.microsoft.com/office/drawing/2014/main" id="{7AC53419-CCF4-4228-B497-DFF23586AFDF}"/>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0636712" y="1734434"/>
            <a:ext cx="321568" cy="321568"/>
          </a:xfrm>
          <a:prstGeom prst="rect">
            <a:avLst/>
          </a:prstGeom>
        </p:spPr>
      </p:pic>
      <p:pic>
        <p:nvPicPr>
          <p:cNvPr id="8" name="Graphic 25" descr="Badge Tick with solid fill">
            <a:extLst>
              <a:ext uri="{FF2B5EF4-FFF2-40B4-BE49-F238E27FC236}">
                <a16:creationId xmlns:a16="http://schemas.microsoft.com/office/drawing/2014/main" id="{7AC53419-CCF4-4228-B497-DFF23586AFDF}"/>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0609576" y="2600916"/>
            <a:ext cx="321568" cy="321568"/>
          </a:xfrm>
          <a:prstGeom prst="rect">
            <a:avLst/>
          </a:prstGeom>
        </p:spPr>
      </p:pic>
      <p:pic>
        <p:nvPicPr>
          <p:cNvPr id="9" name="Graphic 25" descr="Badge Tick with solid fill">
            <a:extLst>
              <a:ext uri="{FF2B5EF4-FFF2-40B4-BE49-F238E27FC236}">
                <a16:creationId xmlns:a16="http://schemas.microsoft.com/office/drawing/2014/main" id="{7AC53419-CCF4-4228-B497-DFF23586AFDF}"/>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9498275" y="2167675"/>
            <a:ext cx="321568" cy="321568"/>
          </a:xfrm>
          <a:prstGeom prst="rect">
            <a:avLst/>
          </a:prstGeom>
        </p:spPr>
      </p:pic>
      <p:pic>
        <p:nvPicPr>
          <p:cNvPr id="10" name="Graphic 25" descr="Badge Tick with solid fill">
            <a:extLst>
              <a:ext uri="{FF2B5EF4-FFF2-40B4-BE49-F238E27FC236}">
                <a16:creationId xmlns:a16="http://schemas.microsoft.com/office/drawing/2014/main" id="{7AC53419-CCF4-4228-B497-DFF23586AFDF}"/>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8369891" y="2167675"/>
            <a:ext cx="321568" cy="321568"/>
          </a:xfrm>
          <a:prstGeom prst="rect">
            <a:avLst/>
          </a:prstGeom>
        </p:spPr>
      </p:pic>
      <p:pic>
        <p:nvPicPr>
          <p:cNvPr id="11" name="Graphic 25" descr="Badge Tick with solid fill">
            <a:extLst>
              <a:ext uri="{FF2B5EF4-FFF2-40B4-BE49-F238E27FC236}">
                <a16:creationId xmlns:a16="http://schemas.microsoft.com/office/drawing/2014/main" id="{7AC53419-CCF4-4228-B497-DFF23586AFDF}"/>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0609576" y="2167675"/>
            <a:ext cx="321568" cy="321568"/>
          </a:xfrm>
          <a:prstGeom prst="rect">
            <a:avLst/>
          </a:prstGeom>
        </p:spPr>
      </p:pic>
      <p:pic>
        <p:nvPicPr>
          <p:cNvPr id="12" name="Graphic 25" descr="Badge Tick with solid fill">
            <a:extLst>
              <a:ext uri="{FF2B5EF4-FFF2-40B4-BE49-F238E27FC236}">
                <a16:creationId xmlns:a16="http://schemas.microsoft.com/office/drawing/2014/main" id="{7AC53419-CCF4-4228-B497-DFF23586AFDF}"/>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9531210" y="3097611"/>
            <a:ext cx="321568" cy="321568"/>
          </a:xfrm>
          <a:prstGeom prst="rect">
            <a:avLst/>
          </a:prstGeom>
        </p:spPr>
      </p:pic>
      <p:pic>
        <p:nvPicPr>
          <p:cNvPr id="13" name="Graphic 25" descr="Badge Tick with solid fill">
            <a:extLst>
              <a:ext uri="{FF2B5EF4-FFF2-40B4-BE49-F238E27FC236}">
                <a16:creationId xmlns:a16="http://schemas.microsoft.com/office/drawing/2014/main" id="{7AC53419-CCF4-4228-B497-DFF23586AFDF}"/>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0589087" y="3613949"/>
            <a:ext cx="321568" cy="321568"/>
          </a:xfrm>
          <a:prstGeom prst="rect">
            <a:avLst/>
          </a:prstGeom>
        </p:spPr>
      </p:pic>
      <p:pic>
        <p:nvPicPr>
          <p:cNvPr id="14" name="Graphic 25" descr="Badge Tick with solid fill">
            <a:extLst>
              <a:ext uri="{FF2B5EF4-FFF2-40B4-BE49-F238E27FC236}">
                <a16:creationId xmlns:a16="http://schemas.microsoft.com/office/drawing/2014/main" id="{7AC53419-CCF4-4228-B497-DFF23586AFDF}"/>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8397324" y="3989651"/>
            <a:ext cx="321568" cy="321568"/>
          </a:xfrm>
          <a:prstGeom prst="rect">
            <a:avLst/>
          </a:prstGeom>
        </p:spPr>
      </p:pic>
      <p:pic>
        <p:nvPicPr>
          <p:cNvPr id="15" name="Graphic 25" descr="Badge Tick with solid fill">
            <a:extLst>
              <a:ext uri="{FF2B5EF4-FFF2-40B4-BE49-F238E27FC236}">
                <a16:creationId xmlns:a16="http://schemas.microsoft.com/office/drawing/2014/main" id="{7AC53419-CCF4-4228-B497-DFF23586AFDF}"/>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9541055" y="4030601"/>
            <a:ext cx="321568" cy="321568"/>
          </a:xfrm>
          <a:prstGeom prst="rect">
            <a:avLst/>
          </a:prstGeom>
        </p:spPr>
      </p:pic>
      <p:pic>
        <p:nvPicPr>
          <p:cNvPr id="16" name="Graphic 25" descr="Badge Tick with solid fill">
            <a:extLst>
              <a:ext uri="{FF2B5EF4-FFF2-40B4-BE49-F238E27FC236}">
                <a16:creationId xmlns:a16="http://schemas.microsoft.com/office/drawing/2014/main" id="{7AC53419-CCF4-4228-B497-DFF23586AFDF}"/>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0609576" y="3989651"/>
            <a:ext cx="321568" cy="321568"/>
          </a:xfrm>
          <a:prstGeom prst="rect">
            <a:avLst/>
          </a:prstGeom>
        </p:spPr>
      </p:pic>
      <p:pic>
        <p:nvPicPr>
          <p:cNvPr id="17" name="Graphic 25" descr="Badge Tick with solid fill">
            <a:extLst>
              <a:ext uri="{FF2B5EF4-FFF2-40B4-BE49-F238E27FC236}">
                <a16:creationId xmlns:a16="http://schemas.microsoft.com/office/drawing/2014/main" id="{7AC53419-CCF4-4228-B497-DFF23586AFDF}"/>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0652356" y="4842753"/>
            <a:ext cx="321568" cy="321568"/>
          </a:xfrm>
          <a:prstGeom prst="rect">
            <a:avLst/>
          </a:prstGeom>
        </p:spPr>
      </p:pic>
      <p:pic>
        <p:nvPicPr>
          <p:cNvPr id="18" name="Graphic 25" descr="Badge Tick with solid fill">
            <a:extLst>
              <a:ext uri="{FF2B5EF4-FFF2-40B4-BE49-F238E27FC236}">
                <a16:creationId xmlns:a16="http://schemas.microsoft.com/office/drawing/2014/main" id="{7AC53419-CCF4-4228-B497-DFF23586AFDF}"/>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9508625" y="4861052"/>
            <a:ext cx="321568" cy="321568"/>
          </a:xfrm>
          <a:prstGeom prst="rect">
            <a:avLst/>
          </a:prstGeom>
        </p:spPr>
      </p:pic>
      <p:pic>
        <p:nvPicPr>
          <p:cNvPr id="19" name="Graphic 25" descr="Badge Tick with solid fill">
            <a:extLst>
              <a:ext uri="{FF2B5EF4-FFF2-40B4-BE49-F238E27FC236}">
                <a16:creationId xmlns:a16="http://schemas.microsoft.com/office/drawing/2014/main" id="{7AC53419-CCF4-4228-B497-DFF23586AFDF}"/>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8364894" y="4854864"/>
            <a:ext cx="321568" cy="321568"/>
          </a:xfrm>
          <a:prstGeom prst="rect">
            <a:avLst/>
          </a:prstGeom>
        </p:spPr>
      </p:pic>
      <p:pic>
        <p:nvPicPr>
          <p:cNvPr id="24" name="Graphic 25" descr="Badge Tick with solid fill">
            <a:extLst>
              <a:ext uri="{FF2B5EF4-FFF2-40B4-BE49-F238E27FC236}">
                <a16:creationId xmlns:a16="http://schemas.microsoft.com/office/drawing/2014/main" id="{EB719892-0CDD-4BE2-9C14-527408C77DB5}"/>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6445841" y="1253275"/>
            <a:ext cx="321568" cy="321568"/>
          </a:xfrm>
          <a:prstGeom prst="rect">
            <a:avLst/>
          </a:prstGeom>
        </p:spPr>
      </p:pic>
      <p:pic>
        <p:nvPicPr>
          <p:cNvPr id="25" name="Graphic 25" descr="Badge Tick with solid fill">
            <a:extLst>
              <a:ext uri="{FF2B5EF4-FFF2-40B4-BE49-F238E27FC236}">
                <a16:creationId xmlns:a16="http://schemas.microsoft.com/office/drawing/2014/main" id="{1138CFD7-DB01-4AA8-95A0-9FEC7090401B}"/>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6445841" y="1734434"/>
            <a:ext cx="321568" cy="321568"/>
          </a:xfrm>
          <a:prstGeom prst="rect">
            <a:avLst/>
          </a:prstGeom>
        </p:spPr>
      </p:pic>
      <p:pic>
        <p:nvPicPr>
          <p:cNvPr id="26" name="Graphic 25" descr="Badge Tick with solid fill">
            <a:extLst>
              <a:ext uri="{FF2B5EF4-FFF2-40B4-BE49-F238E27FC236}">
                <a16:creationId xmlns:a16="http://schemas.microsoft.com/office/drawing/2014/main" id="{1CDC8858-A4F8-44C7-95DC-7F90D4A3508E}"/>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6430308" y="2177156"/>
            <a:ext cx="321568" cy="321568"/>
          </a:xfrm>
          <a:prstGeom prst="rect">
            <a:avLst/>
          </a:prstGeom>
        </p:spPr>
      </p:pic>
      <p:pic>
        <p:nvPicPr>
          <p:cNvPr id="27" name="Graphic 25" descr="Badge Tick with solid fill">
            <a:extLst>
              <a:ext uri="{FF2B5EF4-FFF2-40B4-BE49-F238E27FC236}">
                <a16:creationId xmlns:a16="http://schemas.microsoft.com/office/drawing/2014/main" id="{66223484-FDAF-446C-BC92-D377958B01DC}"/>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6430308" y="2569038"/>
            <a:ext cx="321568" cy="321568"/>
          </a:xfrm>
          <a:prstGeom prst="rect">
            <a:avLst/>
          </a:prstGeom>
        </p:spPr>
      </p:pic>
      <p:pic>
        <p:nvPicPr>
          <p:cNvPr id="28" name="Graphic 25" descr="Badge Tick with solid fill">
            <a:extLst>
              <a:ext uri="{FF2B5EF4-FFF2-40B4-BE49-F238E27FC236}">
                <a16:creationId xmlns:a16="http://schemas.microsoft.com/office/drawing/2014/main" id="{DCD7D4D6-29B0-48A1-8644-284AAFE5A776}"/>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6425442" y="3130086"/>
            <a:ext cx="321568" cy="321568"/>
          </a:xfrm>
          <a:prstGeom prst="rect">
            <a:avLst/>
          </a:prstGeom>
        </p:spPr>
      </p:pic>
      <p:pic>
        <p:nvPicPr>
          <p:cNvPr id="29" name="Graphic 25" descr="Badge Tick with solid fill">
            <a:extLst>
              <a:ext uri="{FF2B5EF4-FFF2-40B4-BE49-F238E27FC236}">
                <a16:creationId xmlns:a16="http://schemas.microsoft.com/office/drawing/2014/main" id="{2FCA617C-46D4-4E47-A18C-B1906070D521}"/>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6430308" y="3605015"/>
            <a:ext cx="321568" cy="321568"/>
          </a:xfrm>
          <a:prstGeom prst="rect">
            <a:avLst/>
          </a:prstGeom>
        </p:spPr>
      </p:pic>
      <p:pic>
        <p:nvPicPr>
          <p:cNvPr id="30" name="Graphic 25" descr="Badge Tick with solid fill">
            <a:extLst>
              <a:ext uri="{FF2B5EF4-FFF2-40B4-BE49-F238E27FC236}">
                <a16:creationId xmlns:a16="http://schemas.microsoft.com/office/drawing/2014/main" id="{0984402A-6B5D-445B-92F1-83692C1B8D4E}"/>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6425442" y="4030601"/>
            <a:ext cx="321568" cy="321568"/>
          </a:xfrm>
          <a:prstGeom prst="rect">
            <a:avLst/>
          </a:prstGeom>
        </p:spPr>
      </p:pic>
      <p:pic>
        <p:nvPicPr>
          <p:cNvPr id="31" name="Graphic 25" descr="Badge Tick with solid fill">
            <a:extLst>
              <a:ext uri="{FF2B5EF4-FFF2-40B4-BE49-F238E27FC236}">
                <a16:creationId xmlns:a16="http://schemas.microsoft.com/office/drawing/2014/main" id="{04FE4936-E70E-412D-91C5-52C7AF2F16B6}"/>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6434759" y="4494526"/>
            <a:ext cx="321568" cy="321568"/>
          </a:xfrm>
          <a:prstGeom prst="rect">
            <a:avLst/>
          </a:prstGeom>
        </p:spPr>
      </p:pic>
      <p:pic>
        <p:nvPicPr>
          <p:cNvPr id="32" name="Graphic 25" descr="Badge Tick with solid fill">
            <a:extLst>
              <a:ext uri="{FF2B5EF4-FFF2-40B4-BE49-F238E27FC236}">
                <a16:creationId xmlns:a16="http://schemas.microsoft.com/office/drawing/2014/main" id="{55A303D3-9B81-4CBC-BA0D-27BE85FFCED0}"/>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6445841" y="4920112"/>
            <a:ext cx="321568" cy="321568"/>
          </a:xfrm>
          <a:prstGeom prst="rect">
            <a:avLst/>
          </a:prstGeom>
        </p:spPr>
      </p:pic>
      <p:pic>
        <p:nvPicPr>
          <p:cNvPr id="33" name="Graphic 25" descr="Badge Tick with solid fill">
            <a:extLst>
              <a:ext uri="{FF2B5EF4-FFF2-40B4-BE49-F238E27FC236}">
                <a16:creationId xmlns:a16="http://schemas.microsoft.com/office/drawing/2014/main" id="{49193947-E882-435F-973F-92BC3B132B29}"/>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6445841" y="5447012"/>
            <a:ext cx="321568" cy="321568"/>
          </a:xfrm>
          <a:prstGeom prst="rect">
            <a:avLst/>
          </a:prstGeom>
        </p:spPr>
      </p:pic>
    </p:spTree>
    <p:extLst>
      <p:ext uri="{BB962C8B-B14F-4D97-AF65-F5344CB8AC3E}">
        <p14:creationId xmlns:p14="http://schemas.microsoft.com/office/powerpoint/2010/main" val="43311716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71033E7-8324-4952-9614-735E650F4911}"/>
              </a:ext>
            </a:extLst>
          </p:cNvPr>
          <p:cNvSpPr>
            <a:spLocks noGrp="1"/>
          </p:cNvSpPr>
          <p:nvPr>
            <p:ph type="body" sz="quarter" idx="11"/>
          </p:nvPr>
        </p:nvSpPr>
        <p:spPr>
          <a:xfrm>
            <a:off x="335360" y="5061181"/>
            <a:ext cx="11426195" cy="1439104"/>
          </a:xfrm>
        </p:spPr>
        <p:txBody>
          <a:bodyPr wrap="square" anchor="t">
            <a:normAutofit fontScale="92500" lnSpcReduction="20000"/>
          </a:bodyPr>
          <a:lstStyle/>
          <a:p>
            <a:pPr marL="380990" indent="-380990">
              <a:spcBef>
                <a:spcPts val="800"/>
              </a:spcBef>
              <a:buFont typeface="Wingdings" panose="05000000000000000000" pitchFamily="2" charset="2"/>
              <a:buChar char="§"/>
            </a:pPr>
            <a:r>
              <a:rPr lang="en-US" sz="2133" dirty="0"/>
              <a:t>access, relevance and choice for all</a:t>
            </a:r>
          </a:p>
          <a:p>
            <a:pPr marL="380990" indent="-380990">
              <a:buFont typeface="Wingdings" panose="05000000000000000000" pitchFamily="2" charset="2"/>
              <a:buChar char="§"/>
            </a:pPr>
            <a:r>
              <a:rPr lang="en-US" sz="2133" dirty="0"/>
              <a:t>research evidence underpins pedagogy and content</a:t>
            </a:r>
          </a:p>
          <a:p>
            <a:pPr marL="380990" indent="-380990">
              <a:buFont typeface="Wingdings" panose="05000000000000000000" pitchFamily="2" charset="2"/>
              <a:buChar char="§"/>
            </a:pPr>
            <a:r>
              <a:rPr lang="en-US" sz="2133" dirty="0"/>
              <a:t>practice-led learning to develop and embed expertise</a:t>
            </a:r>
          </a:p>
          <a:p>
            <a:pPr marL="380990" indent="-380990">
              <a:buFont typeface="Wingdings" panose="05000000000000000000" pitchFamily="2" charset="2"/>
              <a:buChar char="§"/>
            </a:pPr>
            <a:r>
              <a:rPr lang="en-US" sz="2133" dirty="0"/>
              <a:t>clear professional journey aligned to DfE ‘golden thread’</a:t>
            </a:r>
          </a:p>
          <a:p>
            <a:pPr marL="380990" indent="-380990">
              <a:buFont typeface="Wingdings" panose="05000000000000000000" pitchFamily="2" charset="2"/>
              <a:buChar char="§"/>
            </a:pPr>
            <a:endParaRPr lang="en-GB" dirty="0"/>
          </a:p>
        </p:txBody>
      </p:sp>
      <p:sp>
        <p:nvSpPr>
          <p:cNvPr id="10" name="Title 9">
            <a:extLst>
              <a:ext uri="{FF2B5EF4-FFF2-40B4-BE49-F238E27FC236}">
                <a16:creationId xmlns:a16="http://schemas.microsoft.com/office/drawing/2014/main" id="{81B40CDE-0A7E-4533-A336-FA6CA18A9C7B}"/>
              </a:ext>
            </a:extLst>
          </p:cNvPr>
          <p:cNvSpPr>
            <a:spLocks noGrp="1"/>
          </p:cNvSpPr>
          <p:nvPr>
            <p:ph type="title"/>
          </p:nvPr>
        </p:nvSpPr>
        <p:spPr/>
        <p:txBody>
          <a:bodyPr/>
          <a:lstStyle/>
          <a:p>
            <a:r>
              <a:rPr lang="en-GB" b="1" dirty="0"/>
              <a:t>NPQ programme</a:t>
            </a:r>
            <a:r>
              <a:rPr lang="en-GB" b="1" kern="0" dirty="0"/>
              <a:t> </a:t>
            </a:r>
            <a:r>
              <a:rPr lang="en-GB" b="1" dirty="0"/>
              <a:t>s</a:t>
            </a:r>
            <a:r>
              <a:rPr lang="en-GB" b="1" kern="0" dirty="0"/>
              <a:t>tructure</a:t>
            </a:r>
            <a:endParaRPr lang="en-GB" b="1" dirty="0"/>
          </a:p>
        </p:txBody>
      </p:sp>
      <p:pic>
        <p:nvPicPr>
          <p:cNvPr id="4" name="Picture 3">
            <a:extLst>
              <a:ext uri="{FF2B5EF4-FFF2-40B4-BE49-F238E27FC236}">
                <a16:creationId xmlns:a16="http://schemas.microsoft.com/office/drawing/2014/main" id="{30059F18-1851-4489-B2FD-A3C00AABF113}"/>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154409" y="1323212"/>
            <a:ext cx="10177131" cy="3441300"/>
          </a:xfrm>
          <a:prstGeom prst="rect">
            <a:avLst/>
          </a:prstGeom>
        </p:spPr>
      </p:pic>
    </p:spTree>
    <p:extLst>
      <p:ext uri="{BB962C8B-B14F-4D97-AF65-F5344CB8AC3E}">
        <p14:creationId xmlns:p14="http://schemas.microsoft.com/office/powerpoint/2010/main" val="1240398205"/>
      </p:ext>
    </p:extLst>
  </p:cSld>
  <p:clrMapOvr>
    <a:masterClrMapping/>
  </p:clrMapOvr>
  <p:transition spd="med"/>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E79373-78B2-4B4C-B841-E97C9D1FEC6C}"/>
              </a:ext>
            </a:extLst>
          </p:cNvPr>
          <p:cNvSpPr>
            <a:spLocks noGrp="1"/>
          </p:cNvSpPr>
          <p:nvPr>
            <p:ph type="title"/>
          </p:nvPr>
        </p:nvSpPr>
        <p:spPr/>
        <p:txBody>
          <a:bodyPr/>
          <a:lstStyle/>
          <a:p>
            <a:r>
              <a:rPr lang="en-GB" b="1" dirty="0"/>
              <a:t>NPQ cyclical learning pathway</a:t>
            </a:r>
          </a:p>
        </p:txBody>
      </p:sp>
      <p:graphicFrame>
        <p:nvGraphicFramePr>
          <p:cNvPr id="4" name="Content Placeholder 3">
            <a:extLst>
              <a:ext uri="{FF2B5EF4-FFF2-40B4-BE49-F238E27FC236}">
                <a16:creationId xmlns:a16="http://schemas.microsoft.com/office/drawing/2014/main" id="{E37941A8-61C5-4AE1-997C-7B9680C42039}"/>
              </a:ext>
            </a:extLst>
          </p:cNvPr>
          <p:cNvGraphicFramePr>
            <a:graphicFrameLocks noGrp="1"/>
          </p:cNvGraphicFramePr>
          <p:nvPr>
            <p:ph idx="1"/>
          </p:nvPr>
        </p:nvGraphicFramePr>
        <p:xfrm>
          <a:off x="624417" y="1509184"/>
          <a:ext cx="10972800" cy="451273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TextBox 4">
            <a:extLst>
              <a:ext uri="{FF2B5EF4-FFF2-40B4-BE49-F238E27FC236}">
                <a16:creationId xmlns:a16="http://schemas.microsoft.com/office/drawing/2014/main" id="{FEDF08B2-F1B5-4256-AEFA-A674062DBC08}"/>
              </a:ext>
            </a:extLst>
          </p:cNvPr>
          <p:cNvSpPr txBox="1"/>
          <p:nvPr/>
        </p:nvSpPr>
        <p:spPr>
          <a:xfrm>
            <a:off x="594782" y="2871986"/>
            <a:ext cx="1852812" cy="1446935"/>
          </a:xfrm>
          <a:prstGeom prst="rect">
            <a:avLst/>
          </a:prstGeom>
          <a:noFill/>
        </p:spPr>
        <p:txBody>
          <a:bodyPr wrap="square" rtlCol="0">
            <a:spAutoFit/>
          </a:bodyPr>
          <a:lstStyle/>
          <a:p>
            <a:pPr marL="228594" indent="-228594">
              <a:buClr>
                <a:srgbClr val="006BB5"/>
              </a:buClr>
              <a:buFont typeface="Wingdings" panose="05000000000000000000" pitchFamily="2" charset="2"/>
              <a:buChar char="§"/>
            </a:pPr>
            <a:r>
              <a:rPr lang="en-GB" sz="1467" dirty="0"/>
              <a:t>Skills audit</a:t>
            </a:r>
          </a:p>
          <a:p>
            <a:pPr marL="228594" indent="-228594">
              <a:buClr>
                <a:srgbClr val="006BB5"/>
              </a:buClr>
              <a:buFont typeface="Wingdings" panose="05000000000000000000" pitchFamily="2" charset="2"/>
              <a:buChar char="§"/>
            </a:pPr>
            <a:r>
              <a:rPr lang="en-GB" sz="1467" dirty="0"/>
              <a:t>Develop professional profile</a:t>
            </a:r>
          </a:p>
          <a:p>
            <a:pPr marL="228594" indent="-228594">
              <a:buClr>
                <a:srgbClr val="006BB5"/>
              </a:buClr>
              <a:buFont typeface="Wingdings" panose="05000000000000000000" pitchFamily="2" charset="2"/>
              <a:buChar char="§"/>
            </a:pPr>
            <a:r>
              <a:rPr lang="en-GB" sz="1467" dirty="0">
                <a:solidFill>
                  <a:srgbClr val="A2027B"/>
                </a:solidFill>
              </a:rPr>
              <a:t>Coach / Mentor review</a:t>
            </a:r>
          </a:p>
        </p:txBody>
      </p:sp>
      <p:sp>
        <p:nvSpPr>
          <p:cNvPr id="6" name="TextBox 5">
            <a:extLst>
              <a:ext uri="{FF2B5EF4-FFF2-40B4-BE49-F238E27FC236}">
                <a16:creationId xmlns:a16="http://schemas.microsoft.com/office/drawing/2014/main" id="{F02BC514-40E6-47CF-A6A1-032B6B0D2580}"/>
              </a:ext>
            </a:extLst>
          </p:cNvPr>
          <p:cNvSpPr txBox="1"/>
          <p:nvPr/>
        </p:nvSpPr>
        <p:spPr>
          <a:xfrm>
            <a:off x="2927648" y="2450306"/>
            <a:ext cx="1728192" cy="3253070"/>
          </a:xfrm>
          <a:prstGeom prst="rect">
            <a:avLst/>
          </a:prstGeom>
          <a:noFill/>
        </p:spPr>
        <p:txBody>
          <a:bodyPr wrap="square" rtlCol="0">
            <a:spAutoFit/>
          </a:bodyPr>
          <a:lstStyle/>
          <a:p>
            <a:pPr marL="228594" indent="-228594">
              <a:buClr>
                <a:srgbClr val="006BB5"/>
              </a:buClr>
              <a:buFont typeface="Wingdings" panose="05000000000000000000" pitchFamily="2" charset="2"/>
              <a:buChar char="§"/>
            </a:pPr>
            <a:r>
              <a:rPr lang="en-GB" sz="1467" dirty="0"/>
              <a:t>Introduce key concepts &amp; research from content area</a:t>
            </a:r>
          </a:p>
          <a:p>
            <a:pPr marL="228594" indent="-228594">
              <a:buClr>
                <a:srgbClr val="006BB5"/>
              </a:buClr>
              <a:buFont typeface="Wingdings" panose="05000000000000000000" pitchFamily="2" charset="2"/>
              <a:buChar char="§"/>
            </a:pPr>
            <a:r>
              <a:rPr lang="en-GB" sz="1467" dirty="0"/>
              <a:t>Prepare participants for online study</a:t>
            </a:r>
          </a:p>
          <a:p>
            <a:pPr marL="228594" indent="-228594">
              <a:buClr>
                <a:srgbClr val="006BB5"/>
              </a:buClr>
              <a:buFont typeface="Wingdings" panose="05000000000000000000" pitchFamily="2" charset="2"/>
              <a:buChar char="§"/>
            </a:pPr>
            <a:r>
              <a:rPr lang="en-GB" sz="1467" dirty="0"/>
              <a:t>Define focus of practice based activity</a:t>
            </a:r>
          </a:p>
          <a:p>
            <a:pPr marL="228594" indent="-228594">
              <a:buClr>
                <a:srgbClr val="006BB5"/>
              </a:buClr>
              <a:buFont typeface="Wingdings" panose="05000000000000000000" pitchFamily="2" charset="2"/>
              <a:buChar char="§"/>
            </a:pPr>
            <a:r>
              <a:rPr lang="en-GB" sz="1467" dirty="0">
                <a:solidFill>
                  <a:srgbClr val="A2027B"/>
                </a:solidFill>
              </a:rPr>
              <a:t>Review and refine needs &amp; upload to coach / mentor</a:t>
            </a:r>
          </a:p>
        </p:txBody>
      </p:sp>
      <p:sp>
        <p:nvSpPr>
          <p:cNvPr id="7" name="TextBox 6">
            <a:extLst>
              <a:ext uri="{FF2B5EF4-FFF2-40B4-BE49-F238E27FC236}">
                <a16:creationId xmlns:a16="http://schemas.microsoft.com/office/drawing/2014/main" id="{D11E9892-1904-4427-889D-5DE47C0382A3}"/>
              </a:ext>
            </a:extLst>
          </p:cNvPr>
          <p:cNvSpPr txBox="1"/>
          <p:nvPr/>
        </p:nvSpPr>
        <p:spPr>
          <a:xfrm>
            <a:off x="5135893" y="2237383"/>
            <a:ext cx="1728192" cy="2801536"/>
          </a:xfrm>
          <a:prstGeom prst="rect">
            <a:avLst/>
          </a:prstGeom>
          <a:noFill/>
        </p:spPr>
        <p:txBody>
          <a:bodyPr wrap="square" rtlCol="0">
            <a:spAutoFit/>
          </a:bodyPr>
          <a:lstStyle/>
          <a:p>
            <a:pPr marL="228594" indent="-228594">
              <a:buClr>
                <a:srgbClr val="006BB5"/>
              </a:buClr>
              <a:buFont typeface="Wingdings" panose="05000000000000000000" pitchFamily="2" charset="2"/>
              <a:buChar char="§"/>
            </a:pPr>
            <a:r>
              <a:rPr lang="en-GB" sz="1467" dirty="0"/>
              <a:t>3 weekly Units</a:t>
            </a:r>
          </a:p>
          <a:p>
            <a:pPr marL="228594" indent="-228594">
              <a:buClr>
                <a:srgbClr val="006BB5"/>
              </a:buClr>
              <a:buFont typeface="Wingdings" panose="05000000000000000000" pitchFamily="2" charset="2"/>
              <a:buChar char="§"/>
            </a:pPr>
            <a:r>
              <a:rPr lang="en-GB" sz="1467" dirty="0"/>
              <a:t>Complete a minimum of 3 formative activities from across units</a:t>
            </a:r>
          </a:p>
          <a:p>
            <a:pPr marL="228594" indent="-228594">
              <a:buClr>
                <a:srgbClr val="006BB5"/>
              </a:buClr>
              <a:buFont typeface="Wingdings" panose="05000000000000000000" pitchFamily="2" charset="2"/>
              <a:buChar char="§"/>
            </a:pPr>
            <a:r>
              <a:rPr lang="en-GB" sz="1467" dirty="0"/>
              <a:t>Complete 1 overall learning reflection</a:t>
            </a:r>
          </a:p>
          <a:p>
            <a:pPr marL="228594" indent="-228594">
              <a:buClr>
                <a:srgbClr val="006BB5"/>
              </a:buClr>
              <a:buFont typeface="Wingdings" panose="05000000000000000000" pitchFamily="2" charset="2"/>
              <a:buChar char="§"/>
            </a:pPr>
            <a:r>
              <a:rPr lang="en-GB" sz="1467" dirty="0">
                <a:solidFill>
                  <a:srgbClr val="A2027B"/>
                </a:solidFill>
              </a:rPr>
              <a:t>Receive online mentor/coach feedback</a:t>
            </a:r>
          </a:p>
        </p:txBody>
      </p:sp>
      <p:sp>
        <p:nvSpPr>
          <p:cNvPr id="8" name="TextBox 7">
            <a:extLst>
              <a:ext uri="{FF2B5EF4-FFF2-40B4-BE49-F238E27FC236}">
                <a16:creationId xmlns:a16="http://schemas.microsoft.com/office/drawing/2014/main" id="{B483B77F-B766-4FA2-B6DC-403A2B82086A}"/>
              </a:ext>
            </a:extLst>
          </p:cNvPr>
          <p:cNvSpPr txBox="1"/>
          <p:nvPr/>
        </p:nvSpPr>
        <p:spPr>
          <a:xfrm>
            <a:off x="7359069" y="3383028"/>
            <a:ext cx="1809273" cy="1898468"/>
          </a:xfrm>
          <a:prstGeom prst="rect">
            <a:avLst/>
          </a:prstGeom>
          <a:noFill/>
        </p:spPr>
        <p:txBody>
          <a:bodyPr wrap="square" rtlCol="0">
            <a:spAutoFit/>
          </a:bodyPr>
          <a:lstStyle/>
          <a:p>
            <a:pPr marL="228594" indent="-228594">
              <a:buClr>
                <a:srgbClr val="006BB5"/>
              </a:buClr>
              <a:buFont typeface="Wingdings" panose="05000000000000000000" pitchFamily="2" charset="2"/>
              <a:buChar char="§"/>
            </a:pPr>
            <a:r>
              <a:rPr lang="en-GB" sz="1467" dirty="0"/>
              <a:t>Select Formative Assessment Task and complete over 4-weeks</a:t>
            </a:r>
          </a:p>
          <a:p>
            <a:pPr marL="228594" indent="-228594">
              <a:buClr>
                <a:srgbClr val="006BB5"/>
              </a:buClr>
              <a:buFont typeface="Wingdings" panose="05000000000000000000" pitchFamily="2" charset="2"/>
              <a:buChar char="§"/>
            </a:pPr>
            <a:r>
              <a:rPr lang="en-GB" sz="1467" dirty="0">
                <a:solidFill>
                  <a:srgbClr val="A2027B"/>
                </a:solidFill>
              </a:rPr>
              <a:t>Coach / Mentor review and feedback</a:t>
            </a:r>
          </a:p>
          <a:p>
            <a:pPr marL="228594" indent="-228594">
              <a:buClr>
                <a:srgbClr val="006BB5"/>
              </a:buClr>
              <a:buFont typeface="Wingdings" panose="05000000000000000000" pitchFamily="2" charset="2"/>
              <a:buChar char="§"/>
            </a:pPr>
            <a:endParaRPr lang="en-GB" sz="1467" dirty="0"/>
          </a:p>
        </p:txBody>
      </p:sp>
      <p:sp>
        <p:nvSpPr>
          <p:cNvPr id="9" name="TextBox 8">
            <a:extLst>
              <a:ext uri="{FF2B5EF4-FFF2-40B4-BE49-F238E27FC236}">
                <a16:creationId xmlns:a16="http://schemas.microsoft.com/office/drawing/2014/main" id="{42468CEC-4C05-4712-818E-1D7893327D86}"/>
              </a:ext>
            </a:extLst>
          </p:cNvPr>
          <p:cNvSpPr txBox="1"/>
          <p:nvPr/>
        </p:nvSpPr>
        <p:spPr>
          <a:xfrm>
            <a:off x="9648395" y="3041471"/>
            <a:ext cx="1852812" cy="1221168"/>
          </a:xfrm>
          <a:prstGeom prst="rect">
            <a:avLst/>
          </a:prstGeom>
          <a:noFill/>
        </p:spPr>
        <p:txBody>
          <a:bodyPr wrap="square" rtlCol="0">
            <a:spAutoFit/>
          </a:bodyPr>
          <a:lstStyle/>
          <a:p>
            <a:pPr marL="228594" indent="-228594">
              <a:buClr>
                <a:srgbClr val="006BB5"/>
              </a:buClr>
              <a:buFont typeface="Wingdings" panose="05000000000000000000" pitchFamily="2" charset="2"/>
              <a:buChar char="§"/>
            </a:pPr>
            <a:r>
              <a:rPr lang="en-GB" sz="1467" dirty="0">
                <a:solidFill>
                  <a:srgbClr val="3B3B3B"/>
                </a:solidFill>
              </a:rPr>
              <a:t>Refine Professional Profile</a:t>
            </a:r>
          </a:p>
          <a:p>
            <a:pPr marL="228594" indent="-228594">
              <a:buClr>
                <a:srgbClr val="006BB5"/>
              </a:buClr>
              <a:buFont typeface="Wingdings" panose="05000000000000000000" pitchFamily="2" charset="2"/>
              <a:buChar char="§"/>
            </a:pPr>
            <a:r>
              <a:rPr lang="en-GB" sz="1467" dirty="0">
                <a:solidFill>
                  <a:srgbClr val="A2027B"/>
                </a:solidFill>
              </a:rPr>
              <a:t>Coach / Mentor review</a:t>
            </a:r>
          </a:p>
        </p:txBody>
      </p:sp>
    </p:spTree>
    <p:extLst>
      <p:ext uri="{BB962C8B-B14F-4D97-AF65-F5344CB8AC3E}">
        <p14:creationId xmlns:p14="http://schemas.microsoft.com/office/powerpoint/2010/main" val="71866147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a:extLst>
              <a:ext uri="{FF2B5EF4-FFF2-40B4-BE49-F238E27FC236}">
                <a16:creationId xmlns:a16="http://schemas.microsoft.com/office/drawing/2014/main" id="{301433C2-BDD0-4D8B-B2FA-7E22E59C5D17}"/>
              </a:ext>
            </a:extLst>
          </p:cNvPr>
          <p:cNvSpPr>
            <a:spLocks noGrp="1"/>
          </p:cNvSpPr>
          <p:nvPr>
            <p:ph type="body" sz="quarter" idx="11"/>
          </p:nvPr>
        </p:nvSpPr>
        <p:spPr/>
        <p:txBody>
          <a:bodyPr>
            <a:normAutofit/>
          </a:bodyPr>
          <a:lstStyle/>
          <a:p>
            <a:pPr algn="ctr"/>
            <a:r>
              <a:rPr lang="en-GB" sz="2800" b="1" i="0" dirty="0"/>
              <a:t>NPQ Programme </a:t>
            </a:r>
          </a:p>
          <a:p>
            <a:pPr algn="ctr"/>
            <a:r>
              <a:rPr lang="en-GB" sz="2800" b="1" i="0" dirty="0"/>
              <a:t>Specialist Programme</a:t>
            </a:r>
          </a:p>
          <a:p>
            <a:pPr algn="ctr"/>
            <a:endParaRPr lang="en-GB" sz="2800" b="1" i="0" dirty="0"/>
          </a:p>
          <a:p>
            <a:pPr algn="ctr"/>
            <a:r>
              <a:rPr lang="en-GB" sz="2800" b="1" i="0" dirty="0">
                <a:latin typeface="+mn-lt"/>
                <a:hlinkClick r:id="rId3">
                  <a:extLst>
                    <a:ext uri="{A12FA001-AC4F-418D-AE19-62706E023703}">
                      <ahyp:hlinkClr xmlns:ahyp="http://schemas.microsoft.com/office/drawing/2018/hyperlinkcolor" val="tx"/>
                    </a:ext>
                  </a:extLst>
                </a:hlinkClick>
              </a:rPr>
              <a:t>NPQLTD </a:t>
            </a:r>
            <a:endParaRPr lang="en-GB" sz="2800" b="1" i="0" dirty="0">
              <a:latin typeface="+mn-lt"/>
            </a:endParaRPr>
          </a:p>
          <a:p>
            <a:pPr algn="ctr"/>
            <a:endParaRPr lang="en-GB" sz="2800" b="1" i="0" dirty="0">
              <a:latin typeface="+mn-lt"/>
            </a:endParaRPr>
          </a:p>
          <a:p>
            <a:pPr algn="ctr"/>
            <a:r>
              <a:rPr lang="en-GB" sz="2800" b="1" i="0" dirty="0">
                <a:latin typeface="+mn-lt"/>
              </a:rPr>
              <a:t>12 Months</a:t>
            </a:r>
          </a:p>
          <a:p>
            <a:pPr algn="ctr"/>
            <a:r>
              <a:rPr lang="en-GB" b="1" i="0" dirty="0">
                <a:latin typeface="+mn-lt"/>
              </a:rPr>
              <a:t> </a:t>
            </a:r>
          </a:p>
          <a:p>
            <a:endParaRPr lang="en-GB" i="0" dirty="0"/>
          </a:p>
          <a:p>
            <a:endParaRPr lang="en-GB" i="0" dirty="0"/>
          </a:p>
        </p:txBody>
      </p:sp>
      <p:pic>
        <p:nvPicPr>
          <p:cNvPr id="3" name="Picture 2" descr="Diagram&#10;&#10;Description automatically generated">
            <a:extLst>
              <a:ext uri="{FF2B5EF4-FFF2-40B4-BE49-F238E27FC236}">
                <a16:creationId xmlns:a16="http://schemas.microsoft.com/office/drawing/2014/main" id="{636DCFEE-FCE4-4731-BE83-4C0C59639BF2}"/>
              </a:ext>
            </a:extLst>
          </p:cNvPr>
          <p:cNvPicPr>
            <a:picLocks noChangeAspect="1"/>
          </p:cNvPicPr>
          <p:nvPr/>
        </p:nvPicPr>
        <p:blipFill>
          <a:blip r:embed="rId4"/>
          <a:stretch>
            <a:fillRect/>
          </a:stretch>
        </p:blipFill>
        <p:spPr>
          <a:xfrm>
            <a:off x="3274931" y="756595"/>
            <a:ext cx="8884217" cy="5344809"/>
          </a:xfrm>
          <a:prstGeom prst="rect">
            <a:avLst/>
          </a:prstGeom>
        </p:spPr>
      </p:pic>
    </p:spTree>
    <p:extLst>
      <p:ext uri="{BB962C8B-B14F-4D97-AF65-F5344CB8AC3E}">
        <p14:creationId xmlns:p14="http://schemas.microsoft.com/office/powerpoint/2010/main" val="16846240"/>
      </p:ext>
    </p:extLst>
  </p:cSld>
  <p:clrMapOvr>
    <a:masterClrMapping/>
  </p:clrMapOvr>
  <p:transition spd="med"/>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a:extLst>
              <a:ext uri="{FF2B5EF4-FFF2-40B4-BE49-F238E27FC236}">
                <a16:creationId xmlns:a16="http://schemas.microsoft.com/office/drawing/2014/main" id="{301433C2-BDD0-4D8B-B2FA-7E22E59C5D17}"/>
              </a:ext>
            </a:extLst>
          </p:cNvPr>
          <p:cNvSpPr>
            <a:spLocks noGrp="1"/>
          </p:cNvSpPr>
          <p:nvPr>
            <p:ph type="body" sz="quarter" idx="11"/>
          </p:nvPr>
        </p:nvSpPr>
        <p:spPr/>
        <p:txBody>
          <a:bodyPr>
            <a:normAutofit/>
          </a:bodyPr>
          <a:lstStyle/>
          <a:p>
            <a:pPr algn="ctr"/>
            <a:r>
              <a:rPr lang="en-GB" sz="2800" b="1" i="0" dirty="0"/>
              <a:t>NPQ Programme </a:t>
            </a:r>
          </a:p>
          <a:p>
            <a:pPr algn="ctr"/>
            <a:r>
              <a:rPr lang="en-GB" sz="2800" b="1" i="0" dirty="0"/>
              <a:t>Specialist Programme</a:t>
            </a:r>
          </a:p>
          <a:p>
            <a:pPr algn="ctr"/>
            <a:endParaRPr lang="en-GB" sz="2800" b="1" i="0" dirty="0"/>
          </a:p>
          <a:p>
            <a:pPr algn="ctr"/>
            <a:r>
              <a:rPr lang="en-GB" sz="2800" b="1" i="0" dirty="0">
                <a:hlinkClick r:id="rId3">
                  <a:extLst>
                    <a:ext uri="{A12FA001-AC4F-418D-AE19-62706E023703}">
                      <ahyp:hlinkClr xmlns:ahyp="http://schemas.microsoft.com/office/drawing/2018/hyperlinkcolor" val="tx"/>
                    </a:ext>
                  </a:extLst>
                </a:hlinkClick>
              </a:rPr>
              <a:t>NPQLT </a:t>
            </a:r>
            <a:endParaRPr lang="en-GB" sz="2800" b="1" i="0" dirty="0"/>
          </a:p>
          <a:p>
            <a:pPr algn="ctr"/>
            <a:endParaRPr lang="en-GB" sz="2800" b="1" i="0" dirty="0"/>
          </a:p>
          <a:p>
            <a:pPr algn="ctr"/>
            <a:r>
              <a:rPr lang="en-GB" sz="2800" b="1" i="0" dirty="0"/>
              <a:t>12 Months</a:t>
            </a:r>
          </a:p>
          <a:p>
            <a:pPr algn="ctr"/>
            <a:r>
              <a:rPr lang="en-GB" b="1" i="0" dirty="0">
                <a:latin typeface="+mn-lt"/>
              </a:rPr>
              <a:t> </a:t>
            </a:r>
          </a:p>
          <a:p>
            <a:endParaRPr lang="en-GB" i="0" dirty="0"/>
          </a:p>
          <a:p>
            <a:endParaRPr lang="en-GB" i="0" dirty="0"/>
          </a:p>
        </p:txBody>
      </p:sp>
      <p:pic>
        <p:nvPicPr>
          <p:cNvPr id="3" name="Picture 2" descr="Diagram&#10;&#10;Description automatically generated">
            <a:extLst>
              <a:ext uri="{FF2B5EF4-FFF2-40B4-BE49-F238E27FC236}">
                <a16:creationId xmlns:a16="http://schemas.microsoft.com/office/drawing/2014/main" id="{F69AA973-008B-4E15-87DA-B216AE0A0DCA}"/>
              </a:ext>
            </a:extLst>
          </p:cNvPr>
          <p:cNvPicPr>
            <a:picLocks noChangeAspect="1"/>
          </p:cNvPicPr>
          <p:nvPr/>
        </p:nvPicPr>
        <p:blipFill>
          <a:blip r:embed="rId4"/>
          <a:stretch>
            <a:fillRect/>
          </a:stretch>
        </p:blipFill>
        <p:spPr>
          <a:xfrm>
            <a:off x="3247222" y="816631"/>
            <a:ext cx="8684631" cy="5224737"/>
          </a:xfrm>
          <a:prstGeom prst="rect">
            <a:avLst/>
          </a:prstGeom>
        </p:spPr>
      </p:pic>
    </p:spTree>
    <p:extLst>
      <p:ext uri="{BB962C8B-B14F-4D97-AF65-F5344CB8AC3E}">
        <p14:creationId xmlns:p14="http://schemas.microsoft.com/office/powerpoint/2010/main" val="1107948287"/>
      </p:ext>
    </p:extLst>
  </p:cSld>
  <p:clrMapOvr>
    <a:masterClrMapping/>
  </p:clrMapOvr>
  <p:transition spd="med"/>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a:extLst>
              <a:ext uri="{FF2B5EF4-FFF2-40B4-BE49-F238E27FC236}">
                <a16:creationId xmlns:a16="http://schemas.microsoft.com/office/drawing/2014/main" id="{301433C2-BDD0-4D8B-B2FA-7E22E59C5D17}"/>
              </a:ext>
            </a:extLst>
          </p:cNvPr>
          <p:cNvSpPr>
            <a:spLocks noGrp="1"/>
          </p:cNvSpPr>
          <p:nvPr>
            <p:ph type="body" sz="quarter" idx="11"/>
          </p:nvPr>
        </p:nvSpPr>
        <p:spPr/>
        <p:txBody>
          <a:bodyPr>
            <a:normAutofit/>
          </a:bodyPr>
          <a:lstStyle/>
          <a:p>
            <a:pPr algn="ctr"/>
            <a:r>
              <a:rPr lang="en-GB" sz="2800" b="1" i="0" dirty="0"/>
              <a:t>NPQ Programme </a:t>
            </a:r>
          </a:p>
          <a:p>
            <a:pPr algn="ctr"/>
            <a:r>
              <a:rPr lang="en-GB" sz="2800" b="1" i="0" dirty="0"/>
              <a:t>Specialist Programme</a:t>
            </a:r>
          </a:p>
          <a:p>
            <a:pPr algn="ctr"/>
            <a:endParaRPr lang="en-GB" sz="2800" b="1" i="0" dirty="0"/>
          </a:p>
          <a:p>
            <a:pPr algn="ctr"/>
            <a:r>
              <a:rPr lang="en-GB" sz="2800" b="1" i="0" dirty="0">
                <a:hlinkClick r:id="rId3">
                  <a:extLst>
                    <a:ext uri="{A12FA001-AC4F-418D-AE19-62706E023703}">
                      <ahyp:hlinkClr xmlns:ahyp="http://schemas.microsoft.com/office/drawing/2018/hyperlinkcolor" val="tx"/>
                    </a:ext>
                  </a:extLst>
                </a:hlinkClick>
              </a:rPr>
              <a:t>NPQLBC </a:t>
            </a:r>
            <a:endParaRPr lang="en-GB" sz="2800" b="1" i="0" dirty="0"/>
          </a:p>
          <a:p>
            <a:pPr algn="ctr"/>
            <a:endParaRPr lang="en-GB" sz="2800" b="1" i="0" dirty="0"/>
          </a:p>
          <a:p>
            <a:pPr algn="ctr"/>
            <a:r>
              <a:rPr lang="en-GB" sz="2800" b="1" i="0" dirty="0"/>
              <a:t>12 Months</a:t>
            </a:r>
          </a:p>
          <a:p>
            <a:pPr algn="ctr"/>
            <a:r>
              <a:rPr lang="en-GB" b="1" i="0" dirty="0">
                <a:latin typeface="+mn-lt"/>
              </a:rPr>
              <a:t> </a:t>
            </a:r>
          </a:p>
          <a:p>
            <a:endParaRPr lang="en-GB" i="0" dirty="0"/>
          </a:p>
          <a:p>
            <a:endParaRPr lang="en-GB" i="0" dirty="0"/>
          </a:p>
        </p:txBody>
      </p:sp>
      <p:pic>
        <p:nvPicPr>
          <p:cNvPr id="3" name="Picture 2" descr="Diagram&#10;&#10;Description automatically generated">
            <a:extLst>
              <a:ext uri="{FF2B5EF4-FFF2-40B4-BE49-F238E27FC236}">
                <a16:creationId xmlns:a16="http://schemas.microsoft.com/office/drawing/2014/main" id="{B6121EDD-4FF9-4525-BB07-F0FCDB551945}"/>
              </a:ext>
            </a:extLst>
          </p:cNvPr>
          <p:cNvPicPr>
            <a:picLocks noChangeAspect="1"/>
          </p:cNvPicPr>
          <p:nvPr/>
        </p:nvPicPr>
        <p:blipFill>
          <a:blip r:embed="rId4"/>
          <a:stretch>
            <a:fillRect/>
          </a:stretch>
        </p:blipFill>
        <p:spPr>
          <a:xfrm>
            <a:off x="3256459" y="753546"/>
            <a:ext cx="8860531" cy="5350907"/>
          </a:xfrm>
          <a:prstGeom prst="rect">
            <a:avLst/>
          </a:prstGeom>
        </p:spPr>
      </p:pic>
    </p:spTree>
    <p:extLst>
      <p:ext uri="{BB962C8B-B14F-4D97-AF65-F5344CB8AC3E}">
        <p14:creationId xmlns:p14="http://schemas.microsoft.com/office/powerpoint/2010/main" val="37917376"/>
      </p:ext>
    </p:extLst>
  </p:cSld>
  <p:clrMapOvr>
    <a:masterClrMapping/>
  </p:clrMapOvr>
  <p:transition spd="med"/>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C8FA1101-D8BF-4510-8C9E-7B95D32933AE}"/>
              </a:ext>
            </a:extLst>
          </p:cNvPr>
          <p:cNvSpPr/>
          <p:nvPr/>
        </p:nvSpPr>
        <p:spPr>
          <a:xfrm>
            <a:off x="0" y="0"/>
            <a:ext cx="2567709" cy="6982691"/>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GB"/>
          </a:p>
        </p:txBody>
      </p:sp>
      <p:sp>
        <p:nvSpPr>
          <p:cNvPr id="6" name="Text Placeholder 5">
            <a:extLst>
              <a:ext uri="{FF2B5EF4-FFF2-40B4-BE49-F238E27FC236}">
                <a16:creationId xmlns:a16="http://schemas.microsoft.com/office/drawing/2014/main" id="{301433C2-BDD0-4D8B-B2FA-7E22E59C5D17}"/>
              </a:ext>
            </a:extLst>
          </p:cNvPr>
          <p:cNvSpPr>
            <a:spLocks noGrp="1"/>
          </p:cNvSpPr>
          <p:nvPr>
            <p:ph type="body" sz="quarter" idx="11"/>
          </p:nvPr>
        </p:nvSpPr>
        <p:spPr>
          <a:xfrm>
            <a:off x="0" y="714375"/>
            <a:ext cx="2497204" cy="6143625"/>
          </a:xfrm>
        </p:spPr>
        <p:txBody>
          <a:bodyPr>
            <a:normAutofit/>
          </a:bodyPr>
          <a:lstStyle/>
          <a:p>
            <a:pPr algn="ctr"/>
            <a:r>
              <a:rPr lang="en-GB" sz="2800" b="1" i="0" dirty="0"/>
              <a:t>NPQ Programme</a:t>
            </a:r>
          </a:p>
          <a:p>
            <a:pPr algn="ctr"/>
            <a:r>
              <a:rPr lang="en-GB" sz="2800" b="1" i="0" dirty="0"/>
              <a:t>Leadership Programmes</a:t>
            </a:r>
          </a:p>
          <a:p>
            <a:pPr algn="ctr"/>
            <a:endParaRPr lang="en-GB" sz="2800" b="1" i="0" dirty="0"/>
          </a:p>
          <a:p>
            <a:pPr algn="ctr"/>
            <a:r>
              <a:rPr lang="en-GB" sz="2800" b="1" i="0" dirty="0">
                <a:hlinkClick r:id="rId3">
                  <a:extLst>
                    <a:ext uri="{A12FA001-AC4F-418D-AE19-62706E023703}">
                      <ahyp:hlinkClr xmlns:ahyp="http://schemas.microsoft.com/office/drawing/2018/hyperlinkcolor" val="tx"/>
                    </a:ext>
                  </a:extLst>
                </a:hlinkClick>
              </a:rPr>
              <a:t>NPQSL</a:t>
            </a:r>
            <a:endParaRPr lang="en-GB" sz="2800" b="1" i="0" dirty="0"/>
          </a:p>
          <a:p>
            <a:pPr algn="ctr"/>
            <a:endParaRPr lang="en-GB" sz="2800" b="1" i="0" dirty="0"/>
          </a:p>
          <a:p>
            <a:pPr algn="ctr"/>
            <a:r>
              <a:rPr lang="en-GB" sz="2800" b="1" i="0" dirty="0"/>
              <a:t>18 Months</a:t>
            </a:r>
          </a:p>
          <a:p>
            <a:pPr algn="ctr"/>
            <a:r>
              <a:rPr lang="en-GB" sz="2800" b="1" i="0" dirty="0"/>
              <a:t> </a:t>
            </a:r>
          </a:p>
          <a:p>
            <a:endParaRPr lang="en-GB" i="0" dirty="0"/>
          </a:p>
          <a:p>
            <a:endParaRPr lang="en-GB" i="0" dirty="0"/>
          </a:p>
        </p:txBody>
      </p:sp>
      <p:pic>
        <p:nvPicPr>
          <p:cNvPr id="3" name="Picture 2" descr="Diagram&#10;&#10;Description automatically generated">
            <a:extLst>
              <a:ext uri="{FF2B5EF4-FFF2-40B4-BE49-F238E27FC236}">
                <a16:creationId xmlns:a16="http://schemas.microsoft.com/office/drawing/2014/main" id="{EEE9697A-4B0C-4CE9-A1F5-EFB1E5F55C6C}"/>
              </a:ext>
            </a:extLst>
          </p:cNvPr>
          <p:cNvPicPr>
            <a:picLocks noChangeAspect="1"/>
          </p:cNvPicPr>
          <p:nvPr/>
        </p:nvPicPr>
        <p:blipFill>
          <a:blip r:embed="rId4"/>
          <a:stretch>
            <a:fillRect/>
          </a:stretch>
        </p:blipFill>
        <p:spPr>
          <a:xfrm>
            <a:off x="2644741" y="902498"/>
            <a:ext cx="9433437" cy="4648557"/>
          </a:xfrm>
          <a:prstGeom prst="rect">
            <a:avLst/>
          </a:prstGeom>
        </p:spPr>
      </p:pic>
    </p:spTree>
    <p:extLst>
      <p:ext uri="{BB962C8B-B14F-4D97-AF65-F5344CB8AC3E}">
        <p14:creationId xmlns:p14="http://schemas.microsoft.com/office/powerpoint/2010/main" val="4123598155"/>
      </p:ext>
    </p:extLst>
  </p:cSld>
  <p:clrMapOvr>
    <a:masterClrMapping/>
  </p:clrMapOvr>
  <p:transition spd="med"/>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C8FA1101-D8BF-4510-8C9E-7B95D32933AE}"/>
              </a:ext>
            </a:extLst>
          </p:cNvPr>
          <p:cNvSpPr/>
          <p:nvPr/>
        </p:nvSpPr>
        <p:spPr>
          <a:xfrm>
            <a:off x="0" y="0"/>
            <a:ext cx="2567709" cy="6982691"/>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GB"/>
          </a:p>
        </p:txBody>
      </p:sp>
      <p:sp>
        <p:nvSpPr>
          <p:cNvPr id="6" name="Text Placeholder 5">
            <a:extLst>
              <a:ext uri="{FF2B5EF4-FFF2-40B4-BE49-F238E27FC236}">
                <a16:creationId xmlns:a16="http://schemas.microsoft.com/office/drawing/2014/main" id="{301433C2-BDD0-4D8B-B2FA-7E22E59C5D17}"/>
              </a:ext>
            </a:extLst>
          </p:cNvPr>
          <p:cNvSpPr>
            <a:spLocks noGrp="1"/>
          </p:cNvSpPr>
          <p:nvPr>
            <p:ph type="body" sz="quarter" idx="11"/>
          </p:nvPr>
        </p:nvSpPr>
        <p:spPr>
          <a:xfrm>
            <a:off x="0" y="714375"/>
            <a:ext cx="2497204" cy="6143625"/>
          </a:xfrm>
        </p:spPr>
        <p:txBody>
          <a:bodyPr>
            <a:normAutofit/>
          </a:bodyPr>
          <a:lstStyle/>
          <a:p>
            <a:pPr algn="ctr"/>
            <a:r>
              <a:rPr lang="en-GB" sz="2800" b="1" i="0" dirty="0"/>
              <a:t>NPQ Programme</a:t>
            </a:r>
          </a:p>
          <a:p>
            <a:pPr algn="ctr"/>
            <a:r>
              <a:rPr lang="en-GB" sz="2800" b="1" i="0" dirty="0"/>
              <a:t>Leadership Programmes</a:t>
            </a:r>
          </a:p>
          <a:p>
            <a:pPr algn="ctr"/>
            <a:endParaRPr lang="en-GB" sz="2800" b="1" i="0" dirty="0"/>
          </a:p>
          <a:p>
            <a:pPr algn="ctr"/>
            <a:r>
              <a:rPr lang="en-GB" sz="2800" b="1" i="0" dirty="0">
                <a:hlinkClick r:id="rId3">
                  <a:extLst>
                    <a:ext uri="{A12FA001-AC4F-418D-AE19-62706E023703}">
                      <ahyp:hlinkClr xmlns:ahyp="http://schemas.microsoft.com/office/drawing/2018/hyperlinkcolor" val="tx"/>
                    </a:ext>
                  </a:extLst>
                </a:hlinkClick>
              </a:rPr>
              <a:t>NPQ</a:t>
            </a:r>
            <a:r>
              <a:rPr lang="en-GB" sz="2800" b="1" i="0" u="sng" dirty="0"/>
              <a:t>H</a:t>
            </a:r>
          </a:p>
          <a:p>
            <a:pPr algn="ctr"/>
            <a:endParaRPr lang="en-GB" sz="2800" b="1" i="0" dirty="0"/>
          </a:p>
          <a:p>
            <a:pPr algn="ctr"/>
            <a:r>
              <a:rPr lang="en-GB" sz="2800" b="1" i="0" dirty="0"/>
              <a:t>18 Months</a:t>
            </a:r>
          </a:p>
          <a:p>
            <a:pPr algn="ctr"/>
            <a:r>
              <a:rPr lang="en-GB" sz="2800" b="1" i="0" dirty="0"/>
              <a:t> </a:t>
            </a:r>
          </a:p>
          <a:p>
            <a:endParaRPr lang="en-GB" i="0" dirty="0"/>
          </a:p>
          <a:p>
            <a:endParaRPr lang="en-GB" i="0" dirty="0"/>
          </a:p>
        </p:txBody>
      </p:sp>
      <p:pic>
        <p:nvPicPr>
          <p:cNvPr id="3" name="Picture 2" descr="Diagram&#10;&#10;Description automatically generated">
            <a:extLst>
              <a:ext uri="{FF2B5EF4-FFF2-40B4-BE49-F238E27FC236}">
                <a16:creationId xmlns:a16="http://schemas.microsoft.com/office/drawing/2014/main" id="{EEE9697A-4B0C-4CE9-A1F5-EFB1E5F55C6C}"/>
              </a:ext>
            </a:extLst>
          </p:cNvPr>
          <p:cNvPicPr>
            <a:picLocks noChangeAspect="1"/>
          </p:cNvPicPr>
          <p:nvPr/>
        </p:nvPicPr>
        <p:blipFill>
          <a:blip r:embed="rId4"/>
          <a:stretch>
            <a:fillRect/>
          </a:stretch>
        </p:blipFill>
        <p:spPr>
          <a:xfrm>
            <a:off x="2644741" y="1167066"/>
            <a:ext cx="9433437" cy="4648557"/>
          </a:xfrm>
          <a:prstGeom prst="rect">
            <a:avLst/>
          </a:prstGeom>
        </p:spPr>
      </p:pic>
    </p:spTree>
    <p:extLst>
      <p:ext uri="{BB962C8B-B14F-4D97-AF65-F5344CB8AC3E}">
        <p14:creationId xmlns:p14="http://schemas.microsoft.com/office/powerpoint/2010/main" val="3383395889"/>
      </p:ext>
    </p:extLst>
  </p:cSld>
  <p:clrMapOvr>
    <a:masterClrMapping/>
  </p:clrMapOvr>
  <p:transition spd="med"/>
</p:sld>
</file>

<file path=ppt/slides/slide1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C8FA1101-D8BF-4510-8C9E-7B95D32933AE}"/>
              </a:ext>
            </a:extLst>
          </p:cNvPr>
          <p:cNvSpPr/>
          <p:nvPr/>
        </p:nvSpPr>
        <p:spPr>
          <a:xfrm>
            <a:off x="0" y="0"/>
            <a:ext cx="2567709" cy="6982691"/>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GB"/>
          </a:p>
        </p:txBody>
      </p:sp>
      <p:sp>
        <p:nvSpPr>
          <p:cNvPr id="6" name="Text Placeholder 5">
            <a:extLst>
              <a:ext uri="{FF2B5EF4-FFF2-40B4-BE49-F238E27FC236}">
                <a16:creationId xmlns:a16="http://schemas.microsoft.com/office/drawing/2014/main" id="{301433C2-BDD0-4D8B-B2FA-7E22E59C5D17}"/>
              </a:ext>
            </a:extLst>
          </p:cNvPr>
          <p:cNvSpPr>
            <a:spLocks noGrp="1"/>
          </p:cNvSpPr>
          <p:nvPr>
            <p:ph type="body" sz="quarter" idx="11"/>
          </p:nvPr>
        </p:nvSpPr>
        <p:spPr>
          <a:xfrm>
            <a:off x="0" y="714375"/>
            <a:ext cx="2497204" cy="6143625"/>
          </a:xfrm>
        </p:spPr>
        <p:txBody>
          <a:bodyPr>
            <a:normAutofit/>
          </a:bodyPr>
          <a:lstStyle/>
          <a:p>
            <a:pPr algn="ctr"/>
            <a:r>
              <a:rPr lang="en-GB" sz="2800" b="1" i="0" dirty="0"/>
              <a:t>NPQ Programme</a:t>
            </a:r>
          </a:p>
          <a:p>
            <a:pPr algn="ctr"/>
            <a:r>
              <a:rPr lang="en-GB" sz="2800" b="1" i="0" dirty="0"/>
              <a:t>Leadership Programmes</a:t>
            </a:r>
          </a:p>
          <a:p>
            <a:pPr algn="ctr"/>
            <a:endParaRPr lang="en-GB" sz="2800" b="1" i="0" dirty="0"/>
          </a:p>
          <a:p>
            <a:pPr algn="ctr"/>
            <a:r>
              <a:rPr lang="en-GB" sz="2800" b="1" i="0" dirty="0">
                <a:hlinkClick r:id="rId3">
                  <a:extLst>
                    <a:ext uri="{A12FA001-AC4F-418D-AE19-62706E023703}">
                      <ahyp:hlinkClr xmlns:ahyp="http://schemas.microsoft.com/office/drawing/2018/hyperlinkcolor" val="tx"/>
                    </a:ext>
                  </a:extLst>
                </a:hlinkClick>
              </a:rPr>
              <a:t>NPQ</a:t>
            </a:r>
            <a:r>
              <a:rPr lang="en-GB" sz="2800" b="1" i="0" u="sng" dirty="0"/>
              <a:t>EL</a:t>
            </a:r>
          </a:p>
          <a:p>
            <a:pPr algn="ctr"/>
            <a:endParaRPr lang="en-GB" sz="2800" b="1" i="0" dirty="0"/>
          </a:p>
          <a:p>
            <a:pPr algn="ctr"/>
            <a:r>
              <a:rPr lang="en-GB" sz="2800" b="1" i="0" dirty="0"/>
              <a:t>18 Months</a:t>
            </a:r>
          </a:p>
          <a:p>
            <a:pPr algn="ctr"/>
            <a:r>
              <a:rPr lang="en-GB" sz="2800" b="1" i="0" dirty="0"/>
              <a:t> </a:t>
            </a:r>
          </a:p>
          <a:p>
            <a:endParaRPr lang="en-GB" i="0" dirty="0"/>
          </a:p>
          <a:p>
            <a:endParaRPr lang="en-GB" i="0" dirty="0"/>
          </a:p>
        </p:txBody>
      </p:sp>
      <p:pic>
        <p:nvPicPr>
          <p:cNvPr id="4" name="Picture 3" descr="Diagram&#10;&#10;Description automatically generated">
            <a:extLst>
              <a:ext uri="{FF2B5EF4-FFF2-40B4-BE49-F238E27FC236}">
                <a16:creationId xmlns:a16="http://schemas.microsoft.com/office/drawing/2014/main" id="{B26E8C03-17FB-43E7-9006-3C6CC6AF3758}"/>
              </a:ext>
            </a:extLst>
          </p:cNvPr>
          <p:cNvPicPr>
            <a:picLocks noChangeAspect="1"/>
          </p:cNvPicPr>
          <p:nvPr/>
        </p:nvPicPr>
        <p:blipFill>
          <a:blip r:embed="rId4"/>
          <a:stretch>
            <a:fillRect/>
          </a:stretch>
        </p:blipFill>
        <p:spPr>
          <a:xfrm>
            <a:off x="2664315" y="1145536"/>
            <a:ext cx="9397664" cy="5273737"/>
          </a:xfrm>
          <a:prstGeom prst="rect">
            <a:avLst/>
          </a:prstGeom>
        </p:spPr>
      </p:pic>
    </p:spTree>
    <p:extLst>
      <p:ext uri="{BB962C8B-B14F-4D97-AF65-F5344CB8AC3E}">
        <p14:creationId xmlns:p14="http://schemas.microsoft.com/office/powerpoint/2010/main" val="1687849298"/>
      </p:ext>
    </p:extLst>
  </p:cSld>
  <p:clrMapOvr>
    <a:masterClrMapping/>
  </p:clrMapOvr>
  <p:transition spd="med"/>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531E32-F0C6-4BAA-B809-9D062054E43D}"/>
              </a:ext>
            </a:extLst>
          </p:cNvPr>
          <p:cNvSpPr>
            <a:spLocks noGrp="1"/>
          </p:cNvSpPr>
          <p:nvPr>
            <p:ph type="title"/>
          </p:nvPr>
        </p:nvSpPr>
        <p:spPr/>
        <p:txBody>
          <a:bodyPr/>
          <a:lstStyle/>
          <a:p>
            <a:r>
              <a:rPr lang="en-GB" b="1" dirty="0"/>
              <a:t>Programme fees (TBC)</a:t>
            </a:r>
          </a:p>
        </p:txBody>
      </p:sp>
      <p:graphicFrame>
        <p:nvGraphicFramePr>
          <p:cNvPr id="4" name="Table 4">
            <a:extLst>
              <a:ext uri="{FF2B5EF4-FFF2-40B4-BE49-F238E27FC236}">
                <a16:creationId xmlns:a16="http://schemas.microsoft.com/office/drawing/2014/main" id="{EAC3E8FF-05F0-4F51-AD61-9DFC8426DDBB}"/>
              </a:ext>
            </a:extLst>
          </p:cNvPr>
          <p:cNvGraphicFramePr>
            <a:graphicFrameLocks noGrp="1"/>
          </p:cNvGraphicFramePr>
          <p:nvPr>
            <p:ph idx="1"/>
            <p:extLst>
              <p:ext uri="{D42A27DB-BD31-4B8C-83A1-F6EECF244321}">
                <p14:modId xmlns:p14="http://schemas.microsoft.com/office/powerpoint/2010/main" val="395035621"/>
              </p:ext>
            </p:extLst>
          </p:nvPr>
        </p:nvGraphicFramePr>
        <p:xfrm>
          <a:off x="624417" y="1509184"/>
          <a:ext cx="10265255" cy="4511040"/>
        </p:xfrm>
        <a:graphic>
          <a:graphicData uri="http://schemas.openxmlformats.org/drawingml/2006/table">
            <a:tbl>
              <a:tblPr firstRow="1" bandRow="1">
                <a:tableStyleId>{5C22544A-7EE6-4342-B048-85BDC9FD1C3A}</a:tableStyleId>
              </a:tblPr>
              <a:tblGrid>
                <a:gridCol w="6396589">
                  <a:extLst>
                    <a:ext uri="{9D8B030D-6E8A-4147-A177-3AD203B41FA5}">
                      <a16:colId xmlns:a16="http://schemas.microsoft.com/office/drawing/2014/main" val="258049748"/>
                    </a:ext>
                  </a:extLst>
                </a:gridCol>
                <a:gridCol w="1934333">
                  <a:extLst>
                    <a:ext uri="{9D8B030D-6E8A-4147-A177-3AD203B41FA5}">
                      <a16:colId xmlns:a16="http://schemas.microsoft.com/office/drawing/2014/main" val="1015214933"/>
                    </a:ext>
                  </a:extLst>
                </a:gridCol>
                <a:gridCol w="1934333">
                  <a:extLst>
                    <a:ext uri="{9D8B030D-6E8A-4147-A177-3AD203B41FA5}">
                      <a16:colId xmlns:a16="http://schemas.microsoft.com/office/drawing/2014/main" val="4144892016"/>
                    </a:ext>
                  </a:extLst>
                </a:gridCol>
              </a:tblGrid>
              <a:tr h="494453">
                <a:tc>
                  <a:txBody>
                    <a:bodyPr/>
                    <a:lstStyle/>
                    <a:p>
                      <a:r>
                        <a:rPr lang="en-GB" sz="1600" dirty="0"/>
                        <a:t>Programme</a:t>
                      </a:r>
                    </a:p>
                  </a:txBody>
                  <a:tcPr marL="121920" marR="121920" marT="60960" marB="60960"/>
                </a:tc>
                <a:tc>
                  <a:txBody>
                    <a:bodyPr/>
                    <a:lstStyle/>
                    <a:p>
                      <a:r>
                        <a:rPr lang="en-GB" sz="1600" dirty="0"/>
                        <a:t>Course fee</a:t>
                      </a:r>
                    </a:p>
                  </a:txBody>
                  <a:tcPr marL="121920" marR="121920" marT="60960" marB="60960"/>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600" dirty="0"/>
                        <a:t>State funded schools</a:t>
                      </a:r>
                    </a:p>
                    <a:p>
                      <a:endParaRPr lang="en-GB" sz="1600" dirty="0"/>
                    </a:p>
                  </a:txBody>
                  <a:tcPr marL="121920" marR="121920" marT="60960" marB="60960"/>
                </a:tc>
                <a:extLst>
                  <a:ext uri="{0D108BD9-81ED-4DB2-BD59-A6C34878D82A}">
                    <a16:rowId xmlns:a16="http://schemas.microsoft.com/office/drawing/2014/main" val="3646287158"/>
                  </a:ext>
                </a:extLst>
              </a:tr>
              <a:tr h="609600">
                <a:tc>
                  <a:txBody>
                    <a:bodyPr/>
                    <a:lstStyle/>
                    <a:p>
                      <a:pPr algn="l" fontAlgn="b"/>
                      <a:r>
                        <a:rPr lang="en-GB" sz="1600" b="0" i="0" u="none" strike="noStrike" dirty="0">
                          <a:solidFill>
                            <a:srgbClr val="000000"/>
                          </a:solidFill>
                          <a:effectLst/>
                          <a:latin typeface="Calibri" panose="020F0502020204030204" pitchFamily="34" charset="0"/>
                        </a:rPr>
                        <a:t>National Professional Qualification for Leading Teacher Development (NPQLTD)</a:t>
                      </a:r>
                    </a:p>
                  </a:txBody>
                  <a:tcPr marL="121920" marR="121920" marT="60960" marB="60960" anchor="b"/>
                </a:tc>
                <a:tc>
                  <a:txBody>
                    <a:bodyPr/>
                    <a:lstStyle/>
                    <a:p>
                      <a:r>
                        <a:rPr lang="en-GB" sz="1600" dirty="0"/>
                        <a:t>£895</a:t>
                      </a:r>
                    </a:p>
                  </a:txBody>
                  <a:tcPr marL="121920" marR="121920" marT="60960" marB="60960"/>
                </a:tc>
                <a:tc>
                  <a:txBody>
                    <a:bodyPr/>
                    <a:lstStyle/>
                    <a:p>
                      <a:r>
                        <a:rPr lang="en-GB" sz="1600" dirty="0"/>
                        <a:t>Free to access</a:t>
                      </a:r>
                    </a:p>
                  </a:txBody>
                  <a:tcPr marL="121920" marR="121920" marT="60960" marB="60960"/>
                </a:tc>
                <a:extLst>
                  <a:ext uri="{0D108BD9-81ED-4DB2-BD59-A6C34878D82A}">
                    <a16:rowId xmlns:a16="http://schemas.microsoft.com/office/drawing/2014/main" val="3343423023"/>
                  </a:ext>
                </a:extLst>
              </a:tr>
              <a:tr h="609600">
                <a:tc>
                  <a:txBody>
                    <a:bodyPr/>
                    <a:lstStyle/>
                    <a:p>
                      <a:pPr algn="l" fontAlgn="b"/>
                      <a:r>
                        <a:rPr lang="en-GB" sz="1600" b="0" i="0" u="none" strike="noStrike" dirty="0">
                          <a:solidFill>
                            <a:srgbClr val="000000"/>
                          </a:solidFill>
                          <a:effectLst/>
                          <a:latin typeface="Calibri" panose="020F0502020204030204" pitchFamily="34" charset="0"/>
                        </a:rPr>
                        <a:t>National Professional Qualification for Leading Behaviour and Culture (NPQLBC)  </a:t>
                      </a:r>
                    </a:p>
                  </a:txBody>
                  <a:tcPr marL="121920" marR="121920" marT="60960" marB="60960" anchor="b"/>
                </a:tc>
                <a:tc>
                  <a:txBody>
                    <a:bodyPr/>
                    <a:lstStyle/>
                    <a:p>
                      <a:r>
                        <a:rPr lang="en-GB" sz="1600" dirty="0"/>
                        <a:t>£895</a:t>
                      </a:r>
                    </a:p>
                  </a:txBody>
                  <a:tcPr marL="121920" marR="121920" marT="60960" marB="60960"/>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600" dirty="0"/>
                        <a:t>Free to access</a:t>
                      </a:r>
                    </a:p>
                    <a:p>
                      <a:endParaRPr lang="en-GB" sz="1600" dirty="0"/>
                    </a:p>
                  </a:txBody>
                  <a:tcPr marL="121920" marR="121920" marT="60960" marB="60960"/>
                </a:tc>
                <a:extLst>
                  <a:ext uri="{0D108BD9-81ED-4DB2-BD59-A6C34878D82A}">
                    <a16:rowId xmlns:a16="http://schemas.microsoft.com/office/drawing/2014/main" val="1576321537"/>
                  </a:ext>
                </a:extLst>
              </a:tr>
              <a:tr h="609600">
                <a:tc>
                  <a:txBody>
                    <a:bodyPr/>
                    <a:lstStyle/>
                    <a:p>
                      <a:pPr algn="l" fontAlgn="b"/>
                      <a:r>
                        <a:rPr lang="en-GB" sz="1600" b="0" i="0" u="none" strike="noStrike" dirty="0">
                          <a:solidFill>
                            <a:srgbClr val="000000"/>
                          </a:solidFill>
                          <a:effectLst/>
                          <a:latin typeface="Calibri" panose="020F0502020204030204" pitchFamily="34" charset="0"/>
                        </a:rPr>
                        <a:t>National Professional Qualification for Leading Teaching (NPQLT)  </a:t>
                      </a:r>
                    </a:p>
                  </a:txBody>
                  <a:tcPr marL="121920" marR="121920" marT="60960" marB="60960" anchor="b"/>
                </a:tc>
                <a:tc>
                  <a:txBody>
                    <a:bodyPr/>
                    <a:lstStyle/>
                    <a:p>
                      <a:r>
                        <a:rPr lang="en-GB" sz="1600" dirty="0"/>
                        <a:t>£895</a:t>
                      </a:r>
                    </a:p>
                  </a:txBody>
                  <a:tcPr marL="121920" marR="121920" marT="60960" marB="60960"/>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600" dirty="0"/>
                        <a:t>Free to access</a:t>
                      </a:r>
                    </a:p>
                    <a:p>
                      <a:endParaRPr lang="en-GB" sz="1600" dirty="0"/>
                    </a:p>
                  </a:txBody>
                  <a:tcPr marL="121920" marR="121920" marT="60960" marB="60960"/>
                </a:tc>
                <a:extLst>
                  <a:ext uri="{0D108BD9-81ED-4DB2-BD59-A6C34878D82A}">
                    <a16:rowId xmlns:a16="http://schemas.microsoft.com/office/drawing/2014/main" val="2469566583"/>
                  </a:ext>
                </a:extLst>
              </a:tr>
              <a:tr h="609600">
                <a:tc>
                  <a:txBody>
                    <a:bodyPr/>
                    <a:lstStyle/>
                    <a:p>
                      <a:pPr algn="l" fontAlgn="b"/>
                      <a:r>
                        <a:rPr lang="en-GB" sz="1600" b="0" i="0" u="none" strike="noStrike" dirty="0">
                          <a:solidFill>
                            <a:srgbClr val="000000"/>
                          </a:solidFill>
                          <a:effectLst/>
                          <a:latin typeface="Calibri" panose="020F0502020204030204" pitchFamily="34" charset="0"/>
                        </a:rPr>
                        <a:t>National Professional Qualification for Senior Leadership (NPQSL) </a:t>
                      </a:r>
                    </a:p>
                  </a:txBody>
                  <a:tcPr marL="121920" marR="121920" marT="60960" marB="60960" anchor="b"/>
                </a:tc>
                <a:tc>
                  <a:txBody>
                    <a:bodyPr/>
                    <a:lstStyle/>
                    <a:p>
                      <a:r>
                        <a:rPr lang="en-GB" sz="1600" dirty="0"/>
                        <a:t>£1,135</a:t>
                      </a:r>
                    </a:p>
                  </a:txBody>
                  <a:tcPr marL="121920" marR="121920" marT="60960" marB="60960"/>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600" dirty="0"/>
                        <a:t>Free to access</a:t>
                      </a:r>
                    </a:p>
                    <a:p>
                      <a:endParaRPr lang="en-GB" sz="1600" dirty="0"/>
                    </a:p>
                  </a:txBody>
                  <a:tcPr marL="121920" marR="121920" marT="60960" marB="60960"/>
                </a:tc>
                <a:extLst>
                  <a:ext uri="{0D108BD9-81ED-4DB2-BD59-A6C34878D82A}">
                    <a16:rowId xmlns:a16="http://schemas.microsoft.com/office/drawing/2014/main" val="190212138"/>
                  </a:ext>
                </a:extLst>
              </a:tr>
              <a:tr h="609600">
                <a:tc>
                  <a:txBody>
                    <a:bodyPr/>
                    <a:lstStyle/>
                    <a:p>
                      <a:pPr algn="l" fontAlgn="b"/>
                      <a:r>
                        <a:rPr lang="en-GB" sz="1600" b="0" i="0" u="none" strike="noStrike" dirty="0">
                          <a:solidFill>
                            <a:srgbClr val="000000"/>
                          </a:solidFill>
                          <a:effectLst/>
                          <a:latin typeface="Calibri" panose="020F0502020204030204" pitchFamily="34" charset="0"/>
                        </a:rPr>
                        <a:t>National Professional Qualification for Headship (NPQH)  </a:t>
                      </a:r>
                    </a:p>
                  </a:txBody>
                  <a:tcPr marL="121920" marR="121920" marT="60960" marB="60960" anchor="b"/>
                </a:tc>
                <a:tc>
                  <a:txBody>
                    <a:bodyPr/>
                    <a:lstStyle/>
                    <a:p>
                      <a:r>
                        <a:rPr lang="en-GB" sz="1600" dirty="0"/>
                        <a:t>£1,975</a:t>
                      </a:r>
                    </a:p>
                  </a:txBody>
                  <a:tcPr marL="121920" marR="121920" marT="60960" marB="60960"/>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600" dirty="0"/>
                        <a:t>Free to access</a:t>
                      </a:r>
                    </a:p>
                    <a:p>
                      <a:endParaRPr lang="en-GB" sz="1600" dirty="0"/>
                    </a:p>
                  </a:txBody>
                  <a:tcPr marL="121920" marR="121920" marT="60960" marB="60960"/>
                </a:tc>
                <a:extLst>
                  <a:ext uri="{0D108BD9-81ED-4DB2-BD59-A6C34878D82A}">
                    <a16:rowId xmlns:a16="http://schemas.microsoft.com/office/drawing/2014/main" val="4142411044"/>
                  </a:ext>
                </a:extLst>
              </a:tr>
              <a:tr h="609600">
                <a:tc>
                  <a:txBody>
                    <a:bodyPr/>
                    <a:lstStyle/>
                    <a:p>
                      <a:pPr algn="l" fontAlgn="b"/>
                      <a:r>
                        <a:rPr lang="en-GB" sz="1600" b="0" i="0" u="none" strike="noStrike" dirty="0">
                          <a:solidFill>
                            <a:srgbClr val="000000"/>
                          </a:solidFill>
                          <a:effectLst/>
                          <a:latin typeface="Calibri" panose="020F0502020204030204" pitchFamily="34" charset="0"/>
                        </a:rPr>
                        <a:t>National Professional Qualification for Executive Leadership (NPQEL) </a:t>
                      </a:r>
                    </a:p>
                  </a:txBody>
                  <a:tcPr marL="121920" marR="121920" marT="60960" marB="60960" anchor="b"/>
                </a:tc>
                <a:tc>
                  <a:txBody>
                    <a:bodyPr/>
                    <a:lstStyle/>
                    <a:p>
                      <a:r>
                        <a:rPr lang="en-GB" sz="1600" dirty="0"/>
                        <a:t>£4,090</a:t>
                      </a:r>
                    </a:p>
                  </a:txBody>
                  <a:tcPr marL="121920" marR="121920" marT="60960" marB="60960"/>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600" dirty="0"/>
                        <a:t>Free to access</a:t>
                      </a:r>
                    </a:p>
                    <a:p>
                      <a:endParaRPr lang="en-GB" sz="1600" dirty="0"/>
                    </a:p>
                  </a:txBody>
                  <a:tcPr marL="121920" marR="121920" marT="60960" marB="60960"/>
                </a:tc>
                <a:extLst>
                  <a:ext uri="{0D108BD9-81ED-4DB2-BD59-A6C34878D82A}">
                    <a16:rowId xmlns:a16="http://schemas.microsoft.com/office/drawing/2014/main" val="3246448441"/>
                  </a:ext>
                </a:extLst>
              </a:tr>
            </a:tbl>
          </a:graphicData>
        </a:graphic>
      </p:graphicFrame>
    </p:spTree>
    <p:extLst>
      <p:ext uri="{BB962C8B-B14F-4D97-AF65-F5344CB8AC3E}">
        <p14:creationId xmlns:p14="http://schemas.microsoft.com/office/powerpoint/2010/main" val="406546046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object 3"/>
          <p:cNvGrpSpPr/>
          <p:nvPr/>
        </p:nvGrpSpPr>
        <p:grpSpPr>
          <a:xfrm>
            <a:off x="1947164" y="2861788"/>
            <a:ext cx="2323252" cy="2375747"/>
            <a:chOff x="1286255" y="2129015"/>
            <a:chExt cx="1742439" cy="1781810"/>
          </a:xfrm>
        </p:grpSpPr>
        <p:pic>
          <p:nvPicPr>
            <p:cNvPr id="4" name="object 4"/>
            <p:cNvPicPr/>
            <p:nvPr/>
          </p:nvPicPr>
          <p:blipFill>
            <a:blip r:embed="rId3" cstate="print"/>
            <a:stretch>
              <a:fillRect/>
            </a:stretch>
          </p:blipFill>
          <p:spPr>
            <a:xfrm>
              <a:off x="1286255" y="2234184"/>
              <a:ext cx="1741932" cy="1676400"/>
            </a:xfrm>
            <a:prstGeom prst="rect">
              <a:avLst/>
            </a:prstGeom>
          </p:spPr>
        </p:pic>
        <p:sp>
          <p:nvSpPr>
            <p:cNvPr id="5" name="object 5"/>
            <p:cNvSpPr/>
            <p:nvPr/>
          </p:nvSpPr>
          <p:spPr>
            <a:xfrm>
              <a:off x="1328459" y="2253742"/>
              <a:ext cx="1662430" cy="1596390"/>
            </a:xfrm>
            <a:custGeom>
              <a:avLst/>
              <a:gdLst/>
              <a:ahLst/>
              <a:cxnLst/>
              <a:rect l="l" t="t" r="r" b="b"/>
              <a:pathLst>
                <a:path w="1662430" h="1596389">
                  <a:moveTo>
                    <a:pt x="1154517" y="0"/>
                  </a:moveTo>
                  <a:lnTo>
                    <a:pt x="1122640" y="75310"/>
                  </a:lnTo>
                  <a:lnTo>
                    <a:pt x="1166879" y="95712"/>
                  </a:lnTo>
                  <a:lnTo>
                    <a:pt x="1209597" y="118886"/>
                  </a:lnTo>
                  <a:lnTo>
                    <a:pt x="1250672" y="144748"/>
                  </a:lnTo>
                  <a:lnTo>
                    <a:pt x="1289979" y="173213"/>
                  </a:lnTo>
                  <a:lnTo>
                    <a:pt x="1327395" y="204198"/>
                  </a:lnTo>
                  <a:lnTo>
                    <a:pt x="1362797" y="237616"/>
                  </a:lnTo>
                  <a:lnTo>
                    <a:pt x="1395126" y="272292"/>
                  </a:lnTo>
                  <a:lnTo>
                    <a:pt x="1424851" y="308446"/>
                  </a:lnTo>
                  <a:lnTo>
                    <a:pt x="1451974" y="345954"/>
                  </a:lnTo>
                  <a:lnTo>
                    <a:pt x="1476494" y="384693"/>
                  </a:lnTo>
                  <a:lnTo>
                    <a:pt x="1498413" y="424539"/>
                  </a:lnTo>
                  <a:lnTo>
                    <a:pt x="1517731" y="465366"/>
                  </a:lnTo>
                  <a:lnTo>
                    <a:pt x="1534448" y="507052"/>
                  </a:lnTo>
                  <a:lnTo>
                    <a:pt x="1548566" y="549472"/>
                  </a:lnTo>
                  <a:lnTo>
                    <a:pt x="1560084" y="592502"/>
                  </a:lnTo>
                  <a:lnTo>
                    <a:pt x="1569003" y="636018"/>
                  </a:lnTo>
                  <a:lnTo>
                    <a:pt x="1575324" y="679895"/>
                  </a:lnTo>
                  <a:lnTo>
                    <a:pt x="1579047" y="724010"/>
                  </a:lnTo>
                  <a:lnTo>
                    <a:pt x="1580173" y="768238"/>
                  </a:lnTo>
                  <a:lnTo>
                    <a:pt x="1578703" y="812456"/>
                  </a:lnTo>
                  <a:lnTo>
                    <a:pt x="1574637" y="856539"/>
                  </a:lnTo>
                  <a:lnTo>
                    <a:pt x="1567975" y="900363"/>
                  </a:lnTo>
                  <a:lnTo>
                    <a:pt x="1558718" y="943803"/>
                  </a:lnTo>
                  <a:lnTo>
                    <a:pt x="1546867" y="986737"/>
                  </a:lnTo>
                  <a:lnTo>
                    <a:pt x="1532423" y="1029039"/>
                  </a:lnTo>
                  <a:lnTo>
                    <a:pt x="1515385" y="1070586"/>
                  </a:lnTo>
                  <a:lnTo>
                    <a:pt x="1495754" y="1111253"/>
                  </a:lnTo>
                  <a:lnTo>
                    <a:pt x="1473532" y="1150916"/>
                  </a:lnTo>
                  <a:lnTo>
                    <a:pt x="1448718" y="1189452"/>
                  </a:lnTo>
                  <a:lnTo>
                    <a:pt x="1421313" y="1226736"/>
                  </a:lnTo>
                  <a:lnTo>
                    <a:pt x="1391318" y="1262643"/>
                  </a:lnTo>
                  <a:lnTo>
                    <a:pt x="1358733" y="1297051"/>
                  </a:lnTo>
                  <a:lnTo>
                    <a:pt x="1324058" y="1329379"/>
                  </a:lnTo>
                  <a:lnTo>
                    <a:pt x="1287904" y="1359105"/>
                  </a:lnTo>
                  <a:lnTo>
                    <a:pt x="1250395" y="1386227"/>
                  </a:lnTo>
                  <a:lnTo>
                    <a:pt x="1211656" y="1410748"/>
                  </a:lnTo>
                  <a:lnTo>
                    <a:pt x="1171811" y="1432667"/>
                  </a:lnTo>
                  <a:lnTo>
                    <a:pt x="1130983" y="1451984"/>
                  </a:lnTo>
                  <a:lnTo>
                    <a:pt x="1089297" y="1468702"/>
                  </a:lnTo>
                  <a:lnTo>
                    <a:pt x="1046877" y="1482819"/>
                  </a:lnTo>
                  <a:lnTo>
                    <a:pt x="1003847" y="1494337"/>
                  </a:lnTo>
                  <a:lnTo>
                    <a:pt x="960332" y="1503256"/>
                  </a:lnTo>
                  <a:lnTo>
                    <a:pt x="916454" y="1509577"/>
                  </a:lnTo>
                  <a:lnTo>
                    <a:pt x="872339" y="1513301"/>
                  </a:lnTo>
                  <a:lnTo>
                    <a:pt x="828111" y="1514427"/>
                  </a:lnTo>
                  <a:lnTo>
                    <a:pt x="783894" y="1512957"/>
                  </a:lnTo>
                  <a:lnTo>
                    <a:pt x="739811" y="1508890"/>
                  </a:lnTo>
                  <a:lnTo>
                    <a:pt x="695987" y="1502228"/>
                  </a:lnTo>
                  <a:lnTo>
                    <a:pt x="652546" y="1492972"/>
                  </a:lnTo>
                  <a:lnTo>
                    <a:pt x="609613" y="1481121"/>
                  </a:lnTo>
                  <a:lnTo>
                    <a:pt x="567311" y="1466676"/>
                  </a:lnTo>
                  <a:lnTo>
                    <a:pt x="525764" y="1449638"/>
                  </a:lnTo>
                  <a:lnTo>
                    <a:pt x="485097" y="1430008"/>
                  </a:lnTo>
                  <a:lnTo>
                    <a:pt x="445433" y="1407785"/>
                  </a:lnTo>
                  <a:lnTo>
                    <a:pt x="406898" y="1382972"/>
                  </a:lnTo>
                  <a:lnTo>
                    <a:pt x="369614" y="1355567"/>
                  </a:lnTo>
                  <a:lnTo>
                    <a:pt x="333706" y="1325571"/>
                  </a:lnTo>
                  <a:lnTo>
                    <a:pt x="299299" y="1292986"/>
                  </a:lnTo>
                  <a:lnTo>
                    <a:pt x="266970" y="1258311"/>
                  </a:lnTo>
                  <a:lnTo>
                    <a:pt x="237245" y="1222157"/>
                  </a:lnTo>
                  <a:lnTo>
                    <a:pt x="210122" y="1184649"/>
                  </a:lnTo>
                  <a:lnTo>
                    <a:pt x="185602" y="1145910"/>
                  </a:lnTo>
                  <a:lnTo>
                    <a:pt x="163683" y="1106064"/>
                  </a:lnTo>
                  <a:lnTo>
                    <a:pt x="144365" y="1065237"/>
                  </a:lnTo>
                  <a:lnTo>
                    <a:pt x="127648" y="1023551"/>
                  </a:lnTo>
                  <a:lnTo>
                    <a:pt x="113530" y="981131"/>
                  </a:lnTo>
                  <a:lnTo>
                    <a:pt x="102012" y="938101"/>
                  </a:lnTo>
                  <a:lnTo>
                    <a:pt x="93093" y="894585"/>
                  </a:lnTo>
                  <a:lnTo>
                    <a:pt x="86772" y="850708"/>
                  </a:lnTo>
                  <a:lnTo>
                    <a:pt x="83049" y="806593"/>
                  </a:lnTo>
                  <a:lnTo>
                    <a:pt x="81923" y="762365"/>
                  </a:lnTo>
                  <a:lnTo>
                    <a:pt x="83393" y="718147"/>
                  </a:lnTo>
                  <a:lnTo>
                    <a:pt x="87459" y="674064"/>
                  </a:lnTo>
                  <a:lnTo>
                    <a:pt x="94121" y="630240"/>
                  </a:lnTo>
                  <a:lnTo>
                    <a:pt x="103378" y="586800"/>
                  </a:lnTo>
                  <a:lnTo>
                    <a:pt x="115229" y="543866"/>
                  </a:lnTo>
                  <a:lnTo>
                    <a:pt x="129673" y="501564"/>
                  </a:lnTo>
                  <a:lnTo>
                    <a:pt x="146711" y="460017"/>
                  </a:lnTo>
                  <a:lnTo>
                    <a:pt x="166342" y="419350"/>
                  </a:lnTo>
                  <a:lnTo>
                    <a:pt x="188564" y="379687"/>
                  </a:lnTo>
                  <a:lnTo>
                    <a:pt x="213378" y="341151"/>
                  </a:lnTo>
                  <a:lnTo>
                    <a:pt x="240783" y="303867"/>
                  </a:lnTo>
                  <a:lnTo>
                    <a:pt x="270778" y="267960"/>
                  </a:lnTo>
                  <a:lnTo>
                    <a:pt x="303363" y="233552"/>
                  </a:lnTo>
                  <a:lnTo>
                    <a:pt x="331557" y="267081"/>
                  </a:lnTo>
                  <a:lnTo>
                    <a:pt x="323429" y="159893"/>
                  </a:lnTo>
                  <a:lnTo>
                    <a:pt x="222591" y="137159"/>
                  </a:lnTo>
                  <a:lnTo>
                    <a:pt x="250785" y="170687"/>
                  </a:lnTo>
                  <a:lnTo>
                    <a:pt x="217882" y="204682"/>
                  </a:lnTo>
                  <a:lnTo>
                    <a:pt x="187031" y="240415"/>
                  </a:lnTo>
                  <a:lnTo>
                    <a:pt x="158295" y="277793"/>
                  </a:lnTo>
                  <a:lnTo>
                    <a:pt x="131737" y="316719"/>
                  </a:lnTo>
                  <a:lnTo>
                    <a:pt x="107418" y="357098"/>
                  </a:lnTo>
                  <a:lnTo>
                    <a:pt x="85400" y="398834"/>
                  </a:lnTo>
                  <a:lnTo>
                    <a:pt x="65746" y="441832"/>
                  </a:lnTo>
                  <a:lnTo>
                    <a:pt x="48044" y="487348"/>
                  </a:lnTo>
                  <a:lnTo>
                    <a:pt x="33180" y="533257"/>
                  </a:lnTo>
                  <a:lnTo>
                    <a:pt x="21114" y="579457"/>
                  </a:lnTo>
                  <a:lnTo>
                    <a:pt x="11805" y="625847"/>
                  </a:lnTo>
                  <a:lnTo>
                    <a:pt x="5210" y="672325"/>
                  </a:lnTo>
                  <a:lnTo>
                    <a:pt x="1289" y="718787"/>
                  </a:lnTo>
                  <a:lnTo>
                    <a:pt x="0" y="765133"/>
                  </a:lnTo>
                  <a:lnTo>
                    <a:pt x="1301" y="811260"/>
                  </a:lnTo>
                  <a:lnTo>
                    <a:pt x="5151" y="857065"/>
                  </a:lnTo>
                  <a:lnTo>
                    <a:pt x="11509" y="902448"/>
                  </a:lnTo>
                  <a:lnTo>
                    <a:pt x="20334" y="947305"/>
                  </a:lnTo>
                  <a:lnTo>
                    <a:pt x="31583" y="991536"/>
                  </a:lnTo>
                  <a:lnTo>
                    <a:pt x="45216" y="1035036"/>
                  </a:lnTo>
                  <a:lnTo>
                    <a:pt x="61191" y="1077706"/>
                  </a:lnTo>
                  <a:lnTo>
                    <a:pt x="79467" y="1119441"/>
                  </a:lnTo>
                  <a:lnTo>
                    <a:pt x="100003" y="1160142"/>
                  </a:lnTo>
                  <a:lnTo>
                    <a:pt x="122756" y="1199704"/>
                  </a:lnTo>
                  <a:lnTo>
                    <a:pt x="147685" y="1238027"/>
                  </a:lnTo>
                  <a:lnTo>
                    <a:pt x="174750" y="1275007"/>
                  </a:lnTo>
                  <a:lnTo>
                    <a:pt x="203908" y="1310544"/>
                  </a:lnTo>
                  <a:lnTo>
                    <a:pt x="235119" y="1344535"/>
                  </a:lnTo>
                  <a:lnTo>
                    <a:pt x="268340" y="1376877"/>
                  </a:lnTo>
                  <a:lnTo>
                    <a:pt x="303531" y="1407469"/>
                  </a:lnTo>
                  <a:lnTo>
                    <a:pt x="340651" y="1436209"/>
                  </a:lnTo>
                  <a:lnTo>
                    <a:pt x="379656" y="1462995"/>
                  </a:lnTo>
                  <a:lnTo>
                    <a:pt x="420507" y="1487724"/>
                  </a:lnTo>
                  <a:lnTo>
                    <a:pt x="463162" y="1510294"/>
                  </a:lnTo>
                  <a:lnTo>
                    <a:pt x="507579" y="1530604"/>
                  </a:lnTo>
                  <a:lnTo>
                    <a:pt x="553094" y="1548306"/>
                  </a:lnTo>
                  <a:lnTo>
                    <a:pt x="599003" y="1563169"/>
                  </a:lnTo>
                  <a:lnTo>
                    <a:pt x="645204" y="1575235"/>
                  </a:lnTo>
                  <a:lnTo>
                    <a:pt x="691594" y="1584545"/>
                  </a:lnTo>
                  <a:lnTo>
                    <a:pt x="738071" y="1591139"/>
                  </a:lnTo>
                  <a:lnTo>
                    <a:pt x="784534" y="1595061"/>
                  </a:lnTo>
                  <a:lnTo>
                    <a:pt x="830879" y="1596350"/>
                  </a:lnTo>
                  <a:lnTo>
                    <a:pt x="877006" y="1595049"/>
                  </a:lnTo>
                  <a:lnTo>
                    <a:pt x="922812" y="1591198"/>
                  </a:lnTo>
                  <a:lnTo>
                    <a:pt x="968194" y="1584840"/>
                  </a:lnTo>
                  <a:lnTo>
                    <a:pt x="1013052" y="1576016"/>
                  </a:lnTo>
                  <a:lnTo>
                    <a:pt x="1057282" y="1564766"/>
                  </a:lnTo>
                  <a:lnTo>
                    <a:pt x="1100783" y="1551133"/>
                  </a:lnTo>
                  <a:lnTo>
                    <a:pt x="1143452" y="1535158"/>
                  </a:lnTo>
                  <a:lnTo>
                    <a:pt x="1185188" y="1516882"/>
                  </a:lnTo>
                  <a:lnTo>
                    <a:pt x="1225888" y="1496347"/>
                  </a:lnTo>
                  <a:lnTo>
                    <a:pt x="1265450" y="1473594"/>
                  </a:lnTo>
                  <a:lnTo>
                    <a:pt x="1303773" y="1448664"/>
                  </a:lnTo>
                  <a:lnTo>
                    <a:pt x="1340754" y="1421600"/>
                  </a:lnTo>
                  <a:lnTo>
                    <a:pt x="1376290" y="1392441"/>
                  </a:lnTo>
                  <a:lnTo>
                    <a:pt x="1410281" y="1361231"/>
                  </a:lnTo>
                  <a:lnTo>
                    <a:pt x="1442624" y="1328009"/>
                  </a:lnTo>
                  <a:lnTo>
                    <a:pt x="1473216" y="1292818"/>
                  </a:lnTo>
                  <a:lnTo>
                    <a:pt x="1501956" y="1255699"/>
                  </a:lnTo>
                  <a:lnTo>
                    <a:pt x="1528741" y="1216693"/>
                  </a:lnTo>
                  <a:lnTo>
                    <a:pt x="1553470" y="1175842"/>
                  </a:lnTo>
                  <a:lnTo>
                    <a:pt x="1576040" y="1133188"/>
                  </a:lnTo>
                  <a:lnTo>
                    <a:pt x="1596350" y="1088770"/>
                  </a:lnTo>
                  <a:lnTo>
                    <a:pt x="1614049" y="1043255"/>
                  </a:lnTo>
                  <a:lnTo>
                    <a:pt x="1628909" y="997346"/>
                  </a:lnTo>
                  <a:lnTo>
                    <a:pt x="1640972" y="951146"/>
                  </a:lnTo>
                  <a:lnTo>
                    <a:pt x="1650279" y="904756"/>
                  </a:lnTo>
                  <a:lnTo>
                    <a:pt x="1656872" y="858278"/>
                  </a:lnTo>
                  <a:lnTo>
                    <a:pt x="1660792" y="811816"/>
                  </a:lnTo>
                  <a:lnTo>
                    <a:pt x="1662080" y="765470"/>
                  </a:lnTo>
                  <a:lnTo>
                    <a:pt x="1660779" y="719343"/>
                  </a:lnTo>
                  <a:lnTo>
                    <a:pt x="1656928" y="673538"/>
                  </a:lnTo>
                  <a:lnTo>
                    <a:pt x="1650570" y="628155"/>
                  </a:lnTo>
                  <a:lnTo>
                    <a:pt x="1641746" y="583298"/>
                  </a:lnTo>
                  <a:lnTo>
                    <a:pt x="1630497" y="539067"/>
                  </a:lnTo>
                  <a:lnTo>
                    <a:pt x="1616864" y="495567"/>
                  </a:lnTo>
                  <a:lnTo>
                    <a:pt x="1600890" y="452897"/>
                  </a:lnTo>
                  <a:lnTo>
                    <a:pt x="1582615" y="411162"/>
                  </a:lnTo>
                  <a:lnTo>
                    <a:pt x="1562081" y="370461"/>
                  </a:lnTo>
                  <a:lnTo>
                    <a:pt x="1539330" y="330899"/>
                  </a:lnTo>
                  <a:lnTo>
                    <a:pt x="1514401" y="292576"/>
                  </a:lnTo>
                  <a:lnTo>
                    <a:pt x="1487338" y="255596"/>
                  </a:lnTo>
                  <a:lnTo>
                    <a:pt x="1458181" y="220059"/>
                  </a:lnTo>
                  <a:lnTo>
                    <a:pt x="1426972" y="186068"/>
                  </a:lnTo>
                  <a:lnTo>
                    <a:pt x="1393751" y="153726"/>
                  </a:lnTo>
                  <a:lnTo>
                    <a:pt x="1358562" y="123134"/>
                  </a:lnTo>
                  <a:lnTo>
                    <a:pt x="1321444" y="94394"/>
                  </a:lnTo>
                  <a:lnTo>
                    <a:pt x="1282439" y="67608"/>
                  </a:lnTo>
                  <a:lnTo>
                    <a:pt x="1241588" y="42879"/>
                  </a:lnTo>
                  <a:lnTo>
                    <a:pt x="1198934" y="20309"/>
                  </a:lnTo>
                  <a:lnTo>
                    <a:pt x="1154517" y="0"/>
                  </a:lnTo>
                  <a:close/>
                </a:path>
              </a:pathLst>
            </a:custGeom>
            <a:solidFill>
              <a:srgbClr val="CCD4E6"/>
            </a:solidFill>
          </p:spPr>
          <p:txBody>
            <a:bodyPr wrap="square" lIns="0" tIns="0" rIns="0" bIns="0" rtlCol="0"/>
            <a:lstStyle/>
            <a:p>
              <a:endParaRPr sz="2400"/>
            </a:p>
          </p:txBody>
        </p:sp>
        <p:pic>
          <p:nvPicPr>
            <p:cNvPr id="6" name="object 6"/>
            <p:cNvPicPr/>
            <p:nvPr/>
          </p:nvPicPr>
          <p:blipFill>
            <a:blip r:embed="rId4" cstate="print"/>
            <a:stretch>
              <a:fillRect/>
            </a:stretch>
          </p:blipFill>
          <p:spPr>
            <a:xfrm>
              <a:off x="1645919" y="2129015"/>
              <a:ext cx="1022591" cy="551700"/>
            </a:xfrm>
            <a:prstGeom prst="rect">
              <a:avLst/>
            </a:prstGeom>
          </p:spPr>
        </p:pic>
        <p:pic>
          <p:nvPicPr>
            <p:cNvPr id="7" name="object 7"/>
            <p:cNvPicPr/>
            <p:nvPr/>
          </p:nvPicPr>
          <p:blipFill>
            <a:blip r:embed="rId5" cstate="print"/>
            <a:stretch>
              <a:fillRect/>
            </a:stretch>
          </p:blipFill>
          <p:spPr>
            <a:xfrm>
              <a:off x="1755647" y="2132088"/>
              <a:ext cx="801611" cy="573011"/>
            </a:xfrm>
            <a:prstGeom prst="rect">
              <a:avLst/>
            </a:prstGeom>
          </p:spPr>
        </p:pic>
        <p:pic>
          <p:nvPicPr>
            <p:cNvPr id="8" name="object 8"/>
            <p:cNvPicPr/>
            <p:nvPr/>
          </p:nvPicPr>
          <p:blipFill>
            <a:blip r:embed="rId6" cstate="print"/>
            <a:stretch>
              <a:fillRect/>
            </a:stretch>
          </p:blipFill>
          <p:spPr>
            <a:xfrm>
              <a:off x="1688591" y="2148840"/>
              <a:ext cx="941832" cy="470916"/>
            </a:xfrm>
            <a:prstGeom prst="rect">
              <a:avLst/>
            </a:prstGeom>
          </p:spPr>
        </p:pic>
      </p:grpSp>
      <p:sp>
        <p:nvSpPr>
          <p:cNvPr id="9" name="object 9"/>
          <p:cNvSpPr txBox="1"/>
          <p:nvPr/>
        </p:nvSpPr>
        <p:spPr>
          <a:xfrm>
            <a:off x="722930" y="1783942"/>
            <a:ext cx="4950460" cy="1105431"/>
          </a:xfrm>
          <a:prstGeom prst="rect">
            <a:avLst/>
          </a:prstGeom>
        </p:spPr>
        <p:txBody>
          <a:bodyPr vert="horz" wrap="square" lIns="0" tIns="17780" rIns="0" bIns="0" rtlCol="0">
            <a:spAutoFit/>
          </a:bodyPr>
          <a:lstStyle/>
          <a:p>
            <a:pPr marL="16933" marR="670543">
              <a:spcBef>
                <a:spcPts val="140"/>
              </a:spcBef>
            </a:pPr>
            <a:r>
              <a:rPr lang="en-GB" sz="1600" spc="-7" dirty="0">
                <a:solidFill>
                  <a:srgbClr val="3A3A3A"/>
                </a:solidFill>
                <a:latin typeface="Calibri"/>
                <a:cs typeface="Calibri"/>
              </a:rPr>
              <a:t>Every</a:t>
            </a:r>
            <a:r>
              <a:rPr lang="en-GB" sz="1600" dirty="0">
                <a:solidFill>
                  <a:srgbClr val="3A3A3A"/>
                </a:solidFill>
                <a:latin typeface="Calibri"/>
                <a:cs typeface="Calibri"/>
              </a:rPr>
              <a:t> </a:t>
            </a:r>
            <a:r>
              <a:rPr lang="en-GB" sz="1600" spc="-7" dirty="0">
                <a:solidFill>
                  <a:srgbClr val="3A3A3A"/>
                </a:solidFill>
                <a:latin typeface="Calibri"/>
                <a:cs typeface="Calibri"/>
              </a:rPr>
              <a:t>child</a:t>
            </a:r>
            <a:r>
              <a:rPr lang="en-GB" sz="1600" spc="7" dirty="0">
                <a:solidFill>
                  <a:srgbClr val="3A3A3A"/>
                </a:solidFill>
                <a:latin typeface="Calibri"/>
                <a:cs typeface="Calibri"/>
              </a:rPr>
              <a:t> </a:t>
            </a:r>
            <a:r>
              <a:rPr lang="en-GB" sz="1600" dirty="0">
                <a:solidFill>
                  <a:srgbClr val="3A3A3A"/>
                </a:solidFill>
                <a:latin typeface="Calibri"/>
                <a:cs typeface="Calibri"/>
              </a:rPr>
              <a:t>able</a:t>
            </a:r>
            <a:r>
              <a:rPr lang="en-GB" sz="1600" spc="7" dirty="0">
                <a:solidFill>
                  <a:srgbClr val="3A3A3A"/>
                </a:solidFill>
                <a:latin typeface="Calibri"/>
                <a:cs typeface="Calibri"/>
              </a:rPr>
              <a:t> </a:t>
            </a:r>
            <a:r>
              <a:rPr lang="en-GB" sz="1600" dirty="0">
                <a:solidFill>
                  <a:srgbClr val="3A3A3A"/>
                </a:solidFill>
                <a:latin typeface="Calibri"/>
                <a:cs typeface="Calibri"/>
              </a:rPr>
              <a:t>to</a:t>
            </a:r>
            <a:r>
              <a:rPr lang="en-GB" sz="1600" spc="-7" dirty="0">
                <a:solidFill>
                  <a:srgbClr val="3A3A3A"/>
                </a:solidFill>
                <a:latin typeface="Calibri"/>
                <a:cs typeface="Calibri"/>
              </a:rPr>
              <a:t> benefit</a:t>
            </a:r>
            <a:r>
              <a:rPr lang="en-GB" sz="1600" spc="27" dirty="0">
                <a:solidFill>
                  <a:srgbClr val="3A3A3A"/>
                </a:solidFill>
                <a:latin typeface="Calibri"/>
                <a:cs typeface="Calibri"/>
              </a:rPr>
              <a:t> </a:t>
            </a:r>
            <a:r>
              <a:rPr lang="en-GB" sz="1600" spc="-7" dirty="0">
                <a:solidFill>
                  <a:srgbClr val="3A3A3A"/>
                </a:solidFill>
                <a:latin typeface="Calibri"/>
                <a:cs typeface="Calibri"/>
              </a:rPr>
              <a:t>from</a:t>
            </a:r>
            <a:r>
              <a:rPr lang="en-GB" sz="1600" spc="-40" dirty="0">
                <a:solidFill>
                  <a:srgbClr val="3A3A3A"/>
                </a:solidFill>
                <a:latin typeface="Calibri"/>
                <a:cs typeface="Calibri"/>
              </a:rPr>
              <a:t> </a:t>
            </a:r>
            <a:r>
              <a:rPr lang="en-GB" sz="1600" dirty="0">
                <a:solidFill>
                  <a:srgbClr val="3A3A3A"/>
                </a:solidFill>
                <a:latin typeface="Calibri"/>
                <a:cs typeface="Calibri"/>
              </a:rPr>
              <a:t>an </a:t>
            </a:r>
            <a:r>
              <a:rPr lang="en-GB" sz="1600" spc="-7" dirty="0">
                <a:solidFill>
                  <a:srgbClr val="3A3A3A"/>
                </a:solidFill>
                <a:latin typeface="Calibri"/>
                <a:cs typeface="Calibri"/>
              </a:rPr>
              <a:t>excellent </a:t>
            </a:r>
            <a:r>
              <a:rPr lang="en-GB" sz="1600" spc="-400" dirty="0">
                <a:solidFill>
                  <a:srgbClr val="3A3A3A"/>
                </a:solidFill>
                <a:latin typeface="Calibri"/>
                <a:cs typeface="Calibri"/>
              </a:rPr>
              <a:t> </a:t>
            </a:r>
            <a:r>
              <a:rPr lang="en-GB" sz="1600" spc="-7" dirty="0">
                <a:solidFill>
                  <a:srgbClr val="3A3A3A"/>
                </a:solidFill>
                <a:latin typeface="Calibri"/>
                <a:cs typeface="Calibri"/>
              </a:rPr>
              <a:t>education,</a:t>
            </a:r>
            <a:r>
              <a:rPr lang="en-GB" sz="1600" spc="7" dirty="0">
                <a:solidFill>
                  <a:srgbClr val="3A3A3A"/>
                </a:solidFill>
                <a:latin typeface="Calibri"/>
                <a:cs typeface="Calibri"/>
              </a:rPr>
              <a:t> </a:t>
            </a:r>
            <a:r>
              <a:rPr lang="en-GB" sz="1600" dirty="0">
                <a:solidFill>
                  <a:srgbClr val="3A3A3A"/>
                </a:solidFill>
                <a:latin typeface="Calibri"/>
                <a:cs typeface="Calibri"/>
              </a:rPr>
              <a:t>regardless</a:t>
            </a:r>
            <a:r>
              <a:rPr lang="en-GB" sz="1600" spc="13" dirty="0">
                <a:solidFill>
                  <a:srgbClr val="3A3A3A"/>
                </a:solidFill>
                <a:latin typeface="Calibri"/>
                <a:cs typeface="Calibri"/>
              </a:rPr>
              <a:t> </a:t>
            </a:r>
            <a:r>
              <a:rPr lang="en-GB" sz="1600" spc="-7" dirty="0">
                <a:solidFill>
                  <a:srgbClr val="3A3A3A"/>
                </a:solidFill>
                <a:latin typeface="Calibri"/>
                <a:cs typeface="Calibri"/>
              </a:rPr>
              <a:t>of</a:t>
            </a:r>
            <a:r>
              <a:rPr lang="en-GB" sz="1600" spc="-13" dirty="0">
                <a:solidFill>
                  <a:srgbClr val="3A3A3A"/>
                </a:solidFill>
                <a:latin typeface="Calibri"/>
                <a:cs typeface="Calibri"/>
              </a:rPr>
              <a:t> </a:t>
            </a:r>
            <a:r>
              <a:rPr lang="en-GB" sz="1600" spc="-7" dirty="0">
                <a:solidFill>
                  <a:srgbClr val="3A3A3A"/>
                </a:solidFill>
                <a:latin typeface="Calibri"/>
                <a:cs typeface="Calibri"/>
              </a:rPr>
              <a:t>background</a:t>
            </a:r>
            <a:endParaRPr lang="en-GB" sz="1600" dirty="0">
              <a:latin typeface="Calibri"/>
              <a:cs typeface="Calibri"/>
            </a:endParaRPr>
          </a:p>
          <a:p>
            <a:pPr marL="16933" marR="6773">
              <a:spcBef>
                <a:spcPts val="800"/>
              </a:spcBef>
            </a:pPr>
            <a:r>
              <a:rPr lang="en-GB" sz="1600" spc="-7" dirty="0">
                <a:solidFill>
                  <a:srgbClr val="3A3A3A"/>
                </a:solidFill>
                <a:latin typeface="Calibri"/>
                <a:cs typeface="Calibri"/>
              </a:rPr>
              <a:t>Every</a:t>
            </a:r>
            <a:r>
              <a:rPr lang="en-GB" sz="1600" spc="7" dirty="0">
                <a:solidFill>
                  <a:srgbClr val="3A3A3A"/>
                </a:solidFill>
                <a:latin typeface="Calibri"/>
                <a:cs typeface="Calibri"/>
              </a:rPr>
              <a:t> </a:t>
            </a:r>
            <a:r>
              <a:rPr lang="en-GB" sz="1600" spc="-7" dirty="0">
                <a:solidFill>
                  <a:srgbClr val="3A3A3A"/>
                </a:solidFill>
                <a:latin typeface="Calibri"/>
                <a:cs typeface="Calibri"/>
              </a:rPr>
              <a:t>education</a:t>
            </a:r>
            <a:r>
              <a:rPr lang="en-GB" sz="1600" spc="20" dirty="0">
                <a:solidFill>
                  <a:srgbClr val="3A3A3A"/>
                </a:solidFill>
                <a:latin typeface="Calibri"/>
                <a:cs typeface="Calibri"/>
              </a:rPr>
              <a:t> </a:t>
            </a:r>
            <a:r>
              <a:rPr lang="en-GB" sz="1600" spc="-7" dirty="0">
                <a:solidFill>
                  <a:srgbClr val="3A3A3A"/>
                </a:solidFill>
                <a:latin typeface="Calibri"/>
                <a:cs typeface="Calibri"/>
              </a:rPr>
              <a:t>professional</a:t>
            </a:r>
            <a:r>
              <a:rPr lang="en-GB" sz="1600" spc="-27" dirty="0">
                <a:solidFill>
                  <a:srgbClr val="3A3A3A"/>
                </a:solidFill>
                <a:latin typeface="Calibri"/>
                <a:cs typeface="Calibri"/>
              </a:rPr>
              <a:t> </a:t>
            </a:r>
            <a:r>
              <a:rPr lang="en-GB" sz="1600" spc="-7" dirty="0">
                <a:solidFill>
                  <a:srgbClr val="3A3A3A"/>
                </a:solidFill>
                <a:latin typeface="Calibri"/>
                <a:cs typeface="Calibri"/>
              </a:rPr>
              <a:t>able</a:t>
            </a:r>
            <a:r>
              <a:rPr lang="en-GB" sz="1600" spc="20" dirty="0">
                <a:solidFill>
                  <a:srgbClr val="3A3A3A"/>
                </a:solidFill>
                <a:latin typeface="Calibri"/>
                <a:cs typeface="Calibri"/>
              </a:rPr>
              <a:t> </a:t>
            </a:r>
            <a:r>
              <a:rPr lang="en-GB" sz="1600" dirty="0">
                <a:solidFill>
                  <a:srgbClr val="3A3A3A"/>
                </a:solidFill>
                <a:latin typeface="Calibri"/>
                <a:cs typeface="Calibri"/>
              </a:rPr>
              <a:t>to</a:t>
            </a:r>
            <a:r>
              <a:rPr lang="en-GB" sz="1600" spc="7" dirty="0">
                <a:solidFill>
                  <a:srgbClr val="3A3A3A"/>
                </a:solidFill>
                <a:latin typeface="Calibri"/>
                <a:cs typeface="Calibri"/>
              </a:rPr>
              <a:t> </a:t>
            </a:r>
            <a:r>
              <a:rPr lang="en-GB" sz="1600" dirty="0">
                <a:solidFill>
                  <a:srgbClr val="3A3A3A"/>
                </a:solidFill>
                <a:latin typeface="Calibri"/>
                <a:cs typeface="Calibri"/>
              </a:rPr>
              <a:t>grow</a:t>
            </a:r>
            <a:r>
              <a:rPr lang="en-GB" sz="1600" spc="-20" dirty="0">
                <a:solidFill>
                  <a:srgbClr val="3A3A3A"/>
                </a:solidFill>
                <a:latin typeface="Calibri"/>
                <a:cs typeface="Calibri"/>
              </a:rPr>
              <a:t> </a:t>
            </a:r>
            <a:r>
              <a:rPr lang="en-GB" sz="1600" spc="-7" dirty="0">
                <a:solidFill>
                  <a:srgbClr val="3A3A3A"/>
                </a:solidFill>
                <a:latin typeface="Calibri"/>
                <a:cs typeface="Calibri"/>
              </a:rPr>
              <a:t>and</a:t>
            </a:r>
            <a:r>
              <a:rPr lang="en-GB" sz="1600" spc="7" dirty="0">
                <a:solidFill>
                  <a:srgbClr val="3A3A3A"/>
                </a:solidFill>
                <a:latin typeface="Calibri"/>
                <a:cs typeface="Calibri"/>
              </a:rPr>
              <a:t> </a:t>
            </a:r>
            <a:r>
              <a:rPr lang="en-GB" sz="1600" dirty="0">
                <a:solidFill>
                  <a:srgbClr val="3A3A3A"/>
                </a:solidFill>
                <a:latin typeface="Calibri"/>
                <a:cs typeface="Calibri"/>
              </a:rPr>
              <a:t>give </a:t>
            </a:r>
            <a:r>
              <a:rPr lang="en-GB" sz="1600" spc="-400" dirty="0">
                <a:solidFill>
                  <a:srgbClr val="3A3A3A"/>
                </a:solidFill>
                <a:latin typeface="Calibri"/>
                <a:cs typeface="Calibri"/>
              </a:rPr>
              <a:t> </a:t>
            </a:r>
            <a:r>
              <a:rPr lang="en-GB" sz="1600" spc="-7" dirty="0">
                <a:solidFill>
                  <a:srgbClr val="3A3A3A"/>
                </a:solidFill>
                <a:latin typeface="Calibri"/>
                <a:cs typeface="Calibri"/>
              </a:rPr>
              <a:t>their</a:t>
            </a:r>
            <a:r>
              <a:rPr lang="en-GB" sz="1600" dirty="0">
                <a:solidFill>
                  <a:srgbClr val="3A3A3A"/>
                </a:solidFill>
                <a:latin typeface="Calibri"/>
                <a:cs typeface="Calibri"/>
              </a:rPr>
              <a:t> </a:t>
            </a:r>
            <a:r>
              <a:rPr lang="en-GB" sz="1600" spc="-7" dirty="0">
                <a:solidFill>
                  <a:srgbClr val="3A3A3A"/>
                </a:solidFill>
                <a:latin typeface="Calibri"/>
                <a:cs typeface="Calibri"/>
              </a:rPr>
              <a:t>best</a:t>
            </a:r>
            <a:endParaRPr lang="en-GB" sz="1600" dirty="0">
              <a:latin typeface="Calibri"/>
              <a:cs typeface="Calibri"/>
            </a:endParaRPr>
          </a:p>
        </p:txBody>
      </p:sp>
      <p:grpSp>
        <p:nvGrpSpPr>
          <p:cNvPr id="10" name="object 10"/>
          <p:cNvGrpSpPr/>
          <p:nvPr/>
        </p:nvGrpSpPr>
        <p:grpSpPr>
          <a:xfrm>
            <a:off x="3263901" y="3698972"/>
            <a:ext cx="1365673" cy="770467"/>
            <a:chOff x="2273807" y="2756903"/>
            <a:chExt cx="1024255" cy="577850"/>
          </a:xfrm>
        </p:grpSpPr>
        <p:pic>
          <p:nvPicPr>
            <p:cNvPr id="11" name="object 11"/>
            <p:cNvPicPr/>
            <p:nvPr/>
          </p:nvPicPr>
          <p:blipFill>
            <a:blip r:embed="rId7" cstate="print"/>
            <a:stretch>
              <a:fillRect/>
            </a:stretch>
          </p:blipFill>
          <p:spPr>
            <a:xfrm>
              <a:off x="2273807" y="2756903"/>
              <a:ext cx="1024153" cy="551700"/>
            </a:xfrm>
            <a:prstGeom prst="rect">
              <a:avLst/>
            </a:prstGeom>
          </p:spPr>
        </p:pic>
        <p:pic>
          <p:nvPicPr>
            <p:cNvPr id="12" name="object 12"/>
            <p:cNvPicPr/>
            <p:nvPr/>
          </p:nvPicPr>
          <p:blipFill>
            <a:blip r:embed="rId8" cstate="print"/>
            <a:stretch>
              <a:fillRect/>
            </a:stretch>
          </p:blipFill>
          <p:spPr>
            <a:xfrm>
              <a:off x="2377439" y="2759989"/>
              <a:ext cx="815352" cy="574522"/>
            </a:xfrm>
            <a:prstGeom prst="rect">
              <a:avLst/>
            </a:prstGeom>
          </p:spPr>
        </p:pic>
        <p:pic>
          <p:nvPicPr>
            <p:cNvPr id="13" name="object 13"/>
            <p:cNvPicPr/>
            <p:nvPr/>
          </p:nvPicPr>
          <p:blipFill>
            <a:blip r:embed="rId9" cstate="print"/>
            <a:stretch>
              <a:fillRect/>
            </a:stretch>
          </p:blipFill>
          <p:spPr>
            <a:xfrm>
              <a:off x="2316479" y="2776727"/>
              <a:ext cx="943356" cy="470916"/>
            </a:xfrm>
            <a:prstGeom prst="rect">
              <a:avLst/>
            </a:prstGeom>
          </p:spPr>
        </p:pic>
      </p:grpSp>
      <p:sp>
        <p:nvSpPr>
          <p:cNvPr id="14" name="object 14"/>
          <p:cNvSpPr txBox="1"/>
          <p:nvPr/>
        </p:nvSpPr>
        <p:spPr>
          <a:xfrm>
            <a:off x="3566838" y="3765368"/>
            <a:ext cx="764540" cy="478763"/>
          </a:xfrm>
          <a:prstGeom prst="rect">
            <a:avLst/>
          </a:prstGeom>
        </p:spPr>
        <p:txBody>
          <a:bodyPr vert="horz" wrap="square" lIns="0" tIns="16933" rIns="0" bIns="0" rtlCol="0">
            <a:spAutoFit/>
          </a:bodyPr>
          <a:lstStyle/>
          <a:p>
            <a:pPr marL="847" algn="ctr">
              <a:lnSpc>
                <a:spcPts val="1840"/>
              </a:lnSpc>
              <a:spcBef>
                <a:spcPts val="133"/>
              </a:spcBef>
            </a:pPr>
            <a:r>
              <a:rPr sz="1600" spc="-20" dirty="0">
                <a:solidFill>
                  <a:srgbClr val="FFFFFF"/>
                </a:solidFill>
                <a:latin typeface="Calibri"/>
                <a:cs typeface="Calibri"/>
              </a:rPr>
              <a:t>Work</a:t>
            </a:r>
            <a:endParaRPr sz="1600" dirty="0">
              <a:latin typeface="Calibri"/>
              <a:cs typeface="Calibri"/>
            </a:endParaRPr>
          </a:p>
          <a:p>
            <a:pPr algn="ctr">
              <a:lnSpc>
                <a:spcPts val="1840"/>
              </a:lnSpc>
            </a:pPr>
            <a:r>
              <a:rPr sz="1600" spc="-27" dirty="0">
                <a:solidFill>
                  <a:srgbClr val="FFFFFF"/>
                </a:solidFill>
                <a:latin typeface="Calibri"/>
                <a:cs typeface="Calibri"/>
              </a:rPr>
              <a:t>Together</a:t>
            </a:r>
            <a:endParaRPr sz="1600" dirty="0">
              <a:latin typeface="Calibri"/>
              <a:cs typeface="Calibri"/>
            </a:endParaRPr>
          </a:p>
        </p:txBody>
      </p:sp>
      <p:grpSp>
        <p:nvGrpSpPr>
          <p:cNvPr id="15" name="object 15"/>
          <p:cNvGrpSpPr/>
          <p:nvPr/>
        </p:nvGrpSpPr>
        <p:grpSpPr>
          <a:xfrm>
            <a:off x="2426718" y="4536172"/>
            <a:ext cx="1363980" cy="770467"/>
            <a:chOff x="1645920" y="3384803"/>
            <a:chExt cx="1022985" cy="577850"/>
          </a:xfrm>
        </p:grpSpPr>
        <p:pic>
          <p:nvPicPr>
            <p:cNvPr id="16" name="object 16"/>
            <p:cNvPicPr/>
            <p:nvPr/>
          </p:nvPicPr>
          <p:blipFill>
            <a:blip r:embed="rId4" cstate="print"/>
            <a:stretch>
              <a:fillRect/>
            </a:stretch>
          </p:blipFill>
          <p:spPr>
            <a:xfrm>
              <a:off x="1645920" y="3384803"/>
              <a:ext cx="1022591" cy="551700"/>
            </a:xfrm>
            <a:prstGeom prst="rect">
              <a:avLst/>
            </a:prstGeom>
          </p:spPr>
        </p:pic>
        <p:pic>
          <p:nvPicPr>
            <p:cNvPr id="17" name="object 17"/>
            <p:cNvPicPr/>
            <p:nvPr/>
          </p:nvPicPr>
          <p:blipFill>
            <a:blip r:embed="rId10" cstate="print"/>
            <a:stretch>
              <a:fillRect/>
            </a:stretch>
          </p:blipFill>
          <p:spPr>
            <a:xfrm>
              <a:off x="1761744" y="3387851"/>
              <a:ext cx="818388" cy="574522"/>
            </a:xfrm>
            <a:prstGeom prst="rect">
              <a:avLst/>
            </a:prstGeom>
          </p:spPr>
        </p:pic>
        <p:pic>
          <p:nvPicPr>
            <p:cNvPr id="18" name="object 18"/>
            <p:cNvPicPr/>
            <p:nvPr/>
          </p:nvPicPr>
          <p:blipFill>
            <a:blip r:embed="rId11" cstate="print"/>
            <a:stretch>
              <a:fillRect/>
            </a:stretch>
          </p:blipFill>
          <p:spPr>
            <a:xfrm>
              <a:off x="1688592" y="3404615"/>
              <a:ext cx="941832" cy="470915"/>
            </a:xfrm>
            <a:prstGeom prst="rect">
              <a:avLst/>
            </a:prstGeom>
          </p:spPr>
        </p:pic>
      </p:grpSp>
      <p:sp>
        <p:nvSpPr>
          <p:cNvPr id="19" name="object 19"/>
          <p:cNvSpPr txBox="1"/>
          <p:nvPr/>
        </p:nvSpPr>
        <p:spPr>
          <a:xfrm>
            <a:off x="2745402" y="4602890"/>
            <a:ext cx="734060" cy="502702"/>
          </a:xfrm>
          <a:prstGeom prst="rect">
            <a:avLst/>
          </a:prstGeom>
        </p:spPr>
        <p:txBody>
          <a:bodyPr vert="horz" wrap="square" lIns="0" tIns="40640" rIns="0" bIns="0" rtlCol="0">
            <a:spAutoFit/>
          </a:bodyPr>
          <a:lstStyle/>
          <a:p>
            <a:pPr marL="16933" marR="6773" indent="5927">
              <a:lnSpc>
                <a:spcPts val="1760"/>
              </a:lnSpc>
              <a:spcBef>
                <a:spcPts val="320"/>
              </a:spcBef>
            </a:pPr>
            <a:r>
              <a:rPr sz="1600" dirty="0">
                <a:solidFill>
                  <a:srgbClr val="FFFFFF"/>
                </a:solidFill>
                <a:latin typeface="Calibri"/>
                <a:cs typeface="Calibri"/>
              </a:rPr>
              <a:t>Act</a:t>
            </a:r>
            <a:r>
              <a:rPr sz="1600" spc="-7" dirty="0">
                <a:solidFill>
                  <a:srgbClr val="FFFFFF"/>
                </a:solidFill>
                <a:latin typeface="Calibri"/>
                <a:cs typeface="Calibri"/>
              </a:rPr>
              <a:t> </a:t>
            </a:r>
            <a:r>
              <a:rPr sz="1600" spc="-13" dirty="0">
                <a:solidFill>
                  <a:srgbClr val="FFFFFF"/>
                </a:solidFill>
                <a:latin typeface="Calibri"/>
                <a:cs typeface="Calibri"/>
              </a:rPr>
              <a:t>w</a:t>
            </a:r>
            <a:r>
              <a:rPr sz="1600" dirty="0">
                <a:solidFill>
                  <a:srgbClr val="FFFFFF"/>
                </a:solidFill>
                <a:latin typeface="Calibri"/>
                <a:cs typeface="Calibri"/>
              </a:rPr>
              <a:t>i</a:t>
            </a:r>
            <a:r>
              <a:rPr sz="1600" spc="7" dirty="0">
                <a:solidFill>
                  <a:srgbClr val="FFFFFF"/>
                </a:solidFill>
                <a:latin typeface="Calibri"/>
                <a:cs typeface="Calibri"/>
              </a:rPr>
              <a:t>t</a:t>
            </a:r>
            <a:r>
              <a:rPr sz="1600" dirty="0">
                <a:solidFill>
                  <a:srgbClr val="FFFFFF"/>
                </a:solidFill>
                <a:latin typeface="Calibri"/>
                <a:cs typeface="Calibri"/>
              </a:rPr>
              <a:t>h  I</a:t>
            </a:r>
            <a:r>
              <a:rPr sz="1600" spc="-13" dirty="0">
                <a:solidFill>
                  <a:srgbClr val="FFFFFF"/>
                </a:solidFill>
                <a:latin typeface="Calibri"/>
                <a:cs typeface="Calibri"/>
              </a:rPr>
              <a:t>nt</a:t>
            </a:r>
            <a:r>
              <a:rPr sz="1600" dirty="0">
                <a:solidFill>
                  <a:srgbClr val="FFFFFF"/>
                </a:solidFill>
                <a:latin typeface="Calibri"/>
                <a:cs typeface="Calibri"/>
              </a:rPr>
              <a:t>egri</a:t>
            </a:r>
            <a:r>
              <a:rPr sz="1600" spc="7" dirty="0">
                <a:solidFill>
                  <a:srgbClr val="FFFFFF"/>
                </a:solidFill>
                <a:latin typeface="Calibri"/>
                <a:cs typeface="Calibri"/>
              </a:rPr>
              <a:t>t</a:t>
            </a:r>
            <a:r>
              <a:rPr sz="1600" dirty="0">
                <a:solidFill>
                  <a:srgbClr val="FFFFFF"/>
                </a:solidFill>
                <a:latin typeface="Calibri"/>
                <a:cs typeface="Calibri"/>
              </a:rPr>
              <a:t>y</a:t>
            </a:r>
            <a:endParaRPr sz="1600">
              <a:latin typeface="Calibri"/>
              <a:cs typeface="Calibri"/>
            </a:endParaRPr>
          </a:p>
        </p:txBody>
      </p:sp>
      <p:grpSp>
        <p:nvGrpSpPr>
          <p:cNvPr id="20" name="object 20"/>
          <p:cNvGrpSpPr/>
          <p:nvPr/>
        </p:nvGrpSpPr>
        <p:grpSpPr>
          <a:xfrm>
            <a:off x="1589534" y="3698972"/>
            <a:ext cx="1363980" cy="770467"/>
            <a:chOff x="1018032" y="2756903"/>
            <a:chExt cx="1022985" cy="577850"/>
          </a:xfrm>
        </p:grpSpPr>
        <p:pic>
          <p:nvPicPr>
            <p:cNvPr id="21" name="object 21"/>
            <p:cNvPicPr/>
            <p:nvPr/>
          </p:nvPicPr>
          <p:blipFill>
            <a:blip r:embed="rId4" cstate="print"/>
            <a:stretch>
              <a:fillRect/>
            </a:stretch>
          </p:blipFill>
          <p:spPr>
            <a:xfrm>
              <a:off x="1018032" y="2756903"/>
              <a:ext cx="1022591" cy="551700"/>
            </a:xfrm>
            <a:prstGeom prst="rect">
              <a:avLst/>
            </a:prstGeom>
          </p:spPr>
        </p:pic>
        <p:pic>
          <p:nvPicPr>
            <p:cNvPr id="22" name="object 22"/>
            <p:cNvPicPr/>
            <p:nvPr/>
          </p:nvPicPr>
          <p:blipFill>
            <a:blip r:embed="rId12" cstate="print"/>
            <a:stretch>
              <a:fillRect/>
            </a:stretch>
          </p:blipFill>
          <p:spPr>
            <a:xfrm>
              <a:off x="1072896" y="2759989"/>
              <a:ext cx="911339" cy="574522"/>
            </a:xfrm>
            <a:prstGeom prst="rect">
              <a:avLst/>
            </a:prstGeom>
          </p:spPr>
        </p:pic>
        <p:pic>
          <p:nvPicPr>
            <p:cNvPr id="23" name="object 23"/>
            <p:cNvPicPr/>
            <p:nvPr/>
          </p:nvPicPr>
          <p:blipFill>
            <a:blip r:embed="rId13" cstate="print"/>
            <a:stretch>
              <a:fillRect/>
            </a:stretch>
          </p:blipFill>
          <p:spPr>
            <a:xfrm>
              <a:off x="1060704" y="2776727"/>
              <a:ext cx="941832" cy="470916"/>
            </a:xfrm>
            <a:prstGeom prst="rect">
              <a:avLst/>
            </a:prstGeom>
          </p:spPr>
        </p:pic>
      </p:grpSp>
      <p:sp>
        <p:nvSpPr>
          <p:cNvPr id="24" name="object 24"/>
          <p:cNvSpPr txBox="1"/>
          <p:nvPr/>
        </p:nvSpPr>
        <p:spPr>
          <a:xfrm>
            <a:off x="1826601" y="3765368"/>
            <a:ext cx="893233" cy="478763"/>
          </a:xfrm>
          <a:prstGeom prst="rect">
            <a:avLst/>
          </a:prstGeom>
        </p:spPr>
        <p:txBody>
          <a:bodyPr vert="horz" wrap="square" lIns="0" tIns="16933" rIns="0" bIns="0" rtlCol="0">
            <a:spAutoFit/>
          </a:bodyPr>
          <a:lstStyle/>
          <a:p>
            <a:pPr marL="69424">
              <a:lnSpc>
                <a:spcPts val="1840"/>
              </a:lnSpc>
              <a:spcBef>
                <a:spcPts val="133"/>
              </a:spcBef>
            </a:pPr>
            <a:r>
              <a:rPr sz="1600" spc="-7" dirty="0">
                <a:solidFill>
                  <a:srgbClr val="FFFFFF"/>
                </a:solidFill>
                <a:latin typeface="Calibri"/>
                <a:cs typeface="Calibri"/>
              </a:rPr>
              <a:t>Strive</a:t>
            </a:r>
            <a:r>
              <a:rPr sz="1600" spc="-53" dirty="0">
                <a:solidFill>
                  <a:srgbClr val="FFFFFF"/>
                </a:solidFill>
                <a:latin typeface="Calibri"/>
                <a:cs typeface="Calibri"/>
              </a:rPr>
              <a:t> </a:t>
            </a:r>
            <a:r>
              <a:rPr sz="1600" spc="-13" dirty="0">
                <a:solidFill>
                  <a:srgbClr val="FFFFFF"/>
                </a:solidFill>
                <a:latin typeface="Calibri"/>
                <a:cs typeface="Calibri"/>
              </a:rPr>
              <a:t>for</a:t>
            </a:r>
            <a:endParaRPr sz="1600" dirty="0">
              <a:latin typeface="Calibri"/>
              <a:cs typeface="Calibri"/>
            </a:endParaRPr>
          </a:p>
          <a:p>
            <a:pPr marL="16933">
              <a:lnSpc>
                <a:spcPts val="1840"/>
              </a:lnSpc>
            </a:pPr>
            <a:r>
              <a:rPr sz="1600" spc="-7" dirty="0">
                <a:solidFill>
                  <a:srgbClr val="FFFFFF"/>
                </a:solidFill>
                <a:latin typeface="Calibri"/>
                <a:cs typeface="Calibri"/>
              </a:rPr>
              <a:t>E</a:t>
            </a:r>
            <a:r>
              <a:rPr sz="1600" spc="-40" dirty="0">
                <a:solidFill>
                  <a:srgbClr val="FFFFFF"/>
                </a:solidFill>
                <a:latin typeface="Calibri"/>
                <a:cs typeface="Calibri"/>
              </a:rPr>
              <a:t>x</a:t>
            </a:r>
            <a:r>
              <a:rPr sz="1600" spc="-7" dirty="0">
                <a:solidFill>
                  <a:srgbClr val="FFFFFF"/>
                </a:solidFill>
                <a:latin typeface="Calibri"/>
                <a:cs typeface="Calibri"/>
              </a:rPr>
              <a:t>c</a:t>
            </a:r>
            <a:r>
              <a:rPr sz="1600" dirty="0">
                <a:solidFill>
                  <a:srgbClr val="FFFFFF"/>
                </a:solidFill>
                <a:latin typeface="Calibri"/>
                <a:cs typeface="Calibri"/>
              </a:rPr>
              <a:t>elle</a:t>
            </a:r>
            <a:r>
              <a:rPr sz="1600" spc="7" dirty="0">
                <a:solidFill>
                  <a:srgbClr val="FFFFFF"/>
                </a:solidFill>
                <a:latin typeface="Calibri"/>
                <a:cs typeface="Calibri"/>
              </a:rPr>
              <a:t>n</a:t>
            </a:r>
            <a:r>
              <a:rPr sz="1600" spc="-7" dirty="0">
                <a:solidFill>
                  <a:srgbClr val="FFFFFF"/>
                </a:solidFill>
                <a:latin typeface="Calibri"/>
                <a:cs typeface="Calibri"/>
              </a:rPr>
              <a:t>c</a:t>
            </a:r>
            <a:r>
              <a:rPr sz="1600" dirty="0">
                <a:solidFill>
                  <a:srgbClr val="FFFFFF"/>
                </a:solidFill>
                <a:latin typeface="Calibri"/>
                <a:cs typeface="Calibri"/>
              </a:rPr>
              <a:t>e</a:t>
            </a:r>
            <a:endParaRPr sz="1600" dirty="0">
              <a:latin typeface="Calibri"/>
              <a:cs typeface="Calibri"/>
            </a:endParaRPr>
          </a:p>
        </p:txBody>
      </p:sp>
      <p:sp>
        <p:nvSpPr>
          <p:cNvPr id="27" name="object 27"/>
          <p:cNvSpPr txBox="1"/>
          <p:nvPr/>
        </p:nvSpPr>
        <p:spPr>
          <a:xfrm>
            <a:off x="804774" y="6256629"/>
            <a:ext cx="177800" cy="182166"/>
          </a:xfrm>
          <a:prstGeom prst="rect">
            <a:avLst/>
          </a:prstGeom>
        </p:spPr>
        <p:txBody>
          <a:bodyPr vert="horz" wrap="square" lIns="0" tIns="17780" rIns="0" bIns="0" rtlCol="0">
            <a:spAutoFit/>
          </a:bodyPr>
          <a:lstStyle/>
          <a:p>
            <a:pPr marL="50799">
              <a:spcBef>
                <a:spcPts val="140"/>
              </a:spcBef>
            </a:pPr>
            <a:fld id="{81D60167-4931-47E6-BA6A-407CBD079E47}" type="slidenum">
              <a:rPr sz="1067" dirty="0">
                <a:solidFill>
                  <a:srgbClr val="A6A6A6"/>
                </a:solidFill>
                <a:latin typeface="Century Gothic"/>
                <a:cs typeface="Century Gothic"/>
              </a:rPr>
              <a:pPr marL="50799">
                <a:spcBef>
                  <a:spcPts val="140"/>
                </a:spcBef>
              </a:pPr>
              <a:t>2</a:t>
            </a:fld>
            <a:endParaRPr sz="1067">
              <a:latin typeface="Century Gothic"/>
              <a:cs typeface="Century Gothic"/>
            </a:endParaRPr>
          </a:p>
        </p:txBody>
      </p:sp>
      <p:graphicFrame>
        <p:nvGraphicFramePr>
          <p:cNvPr id="25" name="object 25"/>
          <p:cNvGraphicFramePr>
            <a:graphicFrameLocks noGrp="1"/>
          </p:cNvGraphicFramePr>
          <p:nvPr>
            <p:extLst>
              <p:ext uri="{D42A27DB-BD31-4B8C-83A1-F6EECF244321}">
                <p14:modId xmlns:p14="http://schemas.microsoft.com/office/powerpoint/2010/main" val="2096808358"/>
              </p:ext>
            </p:extLst>
          </p:nvPr>
        </p:nvGraphicFramePr>
        <p:xfrm>
          <a:off x="808161" y="5400480"/>
          <a:ext cx="4886960" cy="535226"/>
        </p:xfrm>
        <a:graphic>
          <a:graphicData uri="http://schemas.openxmlformats.org/drawingml/2006/table">
            <a:tbl>
              <a:tblPr firstRow="1" bandRow="1">
                <a:tableStyleId>{2D5ABB26-0587-4C30-8999-92F81FD0307C}</a:tableStyleId>
              </a:tblPr>
              <a:tblGrid>
                <a:gridCol w="2456180">
                  <a:extLst>
                    <a:ext uri="{9D8B030D-6E8A-4147-A177-3AD203B41FA5}">
                      <a16:colId xmlns:a16="http://schemas.microsoft.com/office/drawing/2014/main" val="20000"/>
                    </a:ext>
                  </a:extLst>
                </a:gridCol>
                <a:gridCol w="430107">
                  <a:extLst>
                    <a:ext uri="{9D8B030D-6E8A-4147-A177-3AD203B41FA5}">
                      <a16:colId xmlns:a16="http://schemas.microsoft.com/office/drawing/2014/main" val="20001"/>
                    </a:ext>
                  </a:extLst>
                </a:gridCol>
                <a:gridCol w="2000673">
                  <a:extLst>
                    <a:ext uri="{9D8B030D-6E8A-4147-A177-3AD203B41FA5}">
                      <a16:colId xmlns:a16="http://schemas.microsoft.com/office/drawing/2014/main" val="20002"/>
                    </a:ext>
                  </a:extLst>
                </a:gridCol>
              </a:tblGrid>
              <a:tr h="267613">
                <a:tc>
                  <a:txBody>
                    <a:bodyPr/>
                    <a:lstStyle/>
                    <a:p>
                      <a:pPr marL="127000">
                        <a:lnSpc>
                          <a:spcPts val="1335"/>
                        </a:lnSpc>
                      </a:pPr>
                      <a:r>
                        <a:rPr sz="1600" dirty="0">
                          <a:latin typeface="Calibri"/>
                          <a:cs typeface="Calibri"/>
                        </a:rPr>
                        <a:t>Known</a:t>
                      </a:r>
                      <a:r>
                        <a:rPr sz="1600" spc="-40" dirty="0">
                          <a:latin typeface="Calibri"/>
                          <a:cs typeface="Calibri"/>
                        </a:rPr>
                        <a:t> </a:t>
                      </a:r>
                      <a:r>
                        <a:rPr sz="1600" dirty="0">
                          <a:latin typeface="Calibri"/>
                          <a:cs typeface="Calibri"/>
                        </a:rPr>
                        <a:t>&amp;</a:t>
                      </a:r>
                      <a:r>
                        <a:rPr sz="1600" spc="-25" dirty="0">
                          <a:latin typeface="Calibri"/>
                          <a:cs typeface="Calibri"/>
                        </a:rPr>
                        <a:t> </a:t>
                      </a:r>
                      <a:r>
                        <a:rPr sz="1600" b="1" dirty="0">
                          <a:latin typeface="Calibri"/>
                          <a:cs typeface="Calibri"/>
                        </a:rPr>
                        <a:t>Trusted</a:t>
                      </a:r>
                      <a:endParaRPr sz="1600">
                        <a:latin typeface="Calibri"/>
                        <a:cs typeface="Calibri"/>
                      </a:endParaRPr>
                    </a:p>
                  </a:txBody>
                  <a:tcPr marL="0" marR="0" marT="0" marB="0"/>
                </a:tc>
                <a:tc>
                  <a:txBody>
                    <a:bodyPr/>
                    <a:lstStyle/>
                    <a:p>
                      <a:pPr marL="64769">
                        <a:lnSpc>
                          <a:spcPts val="1335"/>
                        </a:lnSpc>
                      </a:pPr>
                      <a:r>
                        <a:rPr sz="1600" dirty="0">
                          <a:solidFill>
                            <a:srgbClr val="006BB5"/>
                          </a:solidFill>
                          <a:latin typeface="Calibri"/>
                          <a:cs typeface="Calibri"/>
                        </a:rPr>
                        <a:t>|</a:t>
                      </a:r>
                      <a:endParaRPr sz="1600">
                        <a:latin typeface="Calibri"/>
                        <a:cs typeface="Calibri"/>
                      </a:endParaRPr>
                    </a:p>
                  </a:txBody>
                  <a:tcPr marL="0" marR="0" marT="0" marB="0"/>
                </a:tc>
                <a:tc>
                  <a:txBody>
                    <a:bodyPr/>
                    <a:lstStyle/>
                    <a:p>
                      <a:pPr marL="180975">
                        <a:lnSpc>
                          <a:spcPts val="1335"/>
                        </a:lnSpc>
                      </a:pPr>
                      <a:r>
                        <a:rPr sz="1600" b="1" spc="-5" dirty="0">
                          <a:latin typeface="Calibri"/>
                          <a:cs typeface="Calibri"/>
                        </a:rPr>
                        <a:t>98%</a:t>
                      </a:r>
                      <a:r>
                        <a:rPr sz="1600" b="1" spc="-10" dirty="0">
                          <a:latin typeface="Calibri"/>
                          <a:cs typeface="Calibri"/>
                        </a:rPr>
                        <a:t> </a:t>
                      </a:r>
                      <a:r>
                        <a:rPr sz="1600" spc="-5" dirty="0">
                          <a:latin typeface="Calibri"/>
                          <a:cs typeface="Calibri"/>
                        </a:rPr>
                        <a:t>Satisfaction</a:t>
                      </a:r>
                      <a:endParaRPr sz="1600">
                        <a:latin typeface="Calibri"/>
                        <a:cs typeface="Calibri"/>
                      </a:endParaRPr>
                    </a:p>
                  </a:txBody>
                  <a:tcPr marL="0" marR="0" marT="0" marB="0"/>
                </a:tc>
                <a:extLst>
                  <a:ext uri="{0D108BD9-81ED-4DB2-BD59-A6C34878D82A}">
                    <a16:rowId xmlns:a16="http://schemas.microsoft.com/office/drawing/2014/main" val="10000"/>
                  </a:ext>
                </a:extLst>
              </a:tr>
              <a:tr h="267613">
                <a:tc>
                  <a:txBody>
                    <a:bodyPr/>
                    <a:lstStyle/>
                    <a:p>
                      <a:pPr marL="127000">
                        <a:lnSpc>
                          <a:spcPts val="1480"/>
                        </a:lnSpc>
                      </a:pPr>
                      <a:r>
                        <a:rPr sz="1600" b="1" i="1" dirty="0">
                          <a:latin typeface="Calibri"/>
                          <a:cs typeface="Calibri"/>
                        </a:rPr>
                        <a:t>‘Exceptional’</a:t>
                      </a:r>
                      <a:r>
                        <a:rPr sz="1600" b="1" i="1" spc="-55" dirty="0">
                          <a:latin typeface="Calibri"/>
                          <a:cs typeface="Calibri"/>
                        </a:rPr>
                        <a:t> </a:t>
                      </a:r>
                      <a:r>
                        <a:rPr sz="1600" dirty="0">
                          <a:latin typeface="Calibri"/>
                          <a:cs typeface="Calibri"/>
                        </a:rPr>
                        <a:t>Provision</a:t>
                      </a:r>
                      <a:endParaRPr sz="1600">
                        <a:latin typeface="Calibri"/>
                        <a:cs typeface="Calibri"/>
                      </a:endParaRPr>
                    </a:p>
                  </a:txBody>
                  <a:tcPr marL="0" marR="0" marT="0" marB="0"/>
                </a:tc>
                <a:tc>
                  <a:txBody>
                    <a:bodyPr/>
                    <a:lstStyle/>
                    <a:p>
                      <a:pPr marL="59055">
                        <a:lnSpc>
                          <a:spcPts val="1480"/>
                        </a:lnSpc>
                      </a:pPr>
                      <a:r>
                        <a:rPr sz="1600" dirty="0">
                          <a:solidFill>
                            <a:srgbClr val="006BB5"/>
                          </a:solidFill>
                          <a:latin typeface="Calibri"/>
                          <a:cs typeface="Calibri"/>
                        </a:rPr>
                        <a:t>|</a:t>
                      </a:r>
                      <a:endParaRPr sz="1600">
                        <a:latin typeface="Calibri"/>
                        <a:cs typeface="Calibri"/>
                      </a:endParaRPr>
                    </a:p>
                  </a:txBody>
                  <a:tcPr marL="0" marR="0" marT="0" marB="0"/>
                </a:tc>
                <a:tc>
                  <a:txBody>
                    <a:bodyPr/>
                    <a:lstStyle/>
                    <a:p>
                      <a:pPr marL="175260">
                        <a:lnSpc>
                          <a:spcPts val="1480"/>
                        </a:lnSpc>
                      </a:pPr>
                      <a:r>
                        <a:rPr sz="1600" b="1" spc="-5" dirty="0">
                          <a:latin typeface="Calibri"/>
                          <a:cs typeface="Calibri"/>
                        </a:rPr>
                        <a:t>95% </a:t>
                      </a:r>
                      <a:r>
                        <a:rPr sz="1600" spc="-5" dirty="0">
                          <a:latin typeface="Calibri"/>
                          <a:cs typeface="Calibri"/>
                        </a:rPr>
                        <a:t>Pass </a:t>
                      </a:r>
                      <a:r>
                        <a:rPr sz="1600" dirty="0">
                          <a:latin typeface="Calibri"/>
                          <a:cs typeface="Calibri"/>
                        </a:rPr>
                        <a:t>Rate</a:t>
                      </a:r>
                    </a:p>
                  </a:txBody>
                  <a:tcPr marL="0" marR="0" marT="0" marB="0"/>
                </a:tc>
                <a:extLst>
                  <a:ext uri="{0D108BD9-81ED-4DB2-BD59-A6C34878D82A}">
                    <a16:rowId xmlns:a16="http://schemas.microsoft.com/office/drawing/2014/main" val="10001"/>
                  </a:ext>
                </a:extLst>
              </a:tr>
            </a:tbl>
          </a:graphicData>
        </a:graphic>
      </p:graphicFrame>
      <p:sp>
        <p:nvSpPr>
          <p:cNvPr id="31" name="Title 30">
            <a:extLst>
              <a:ext uri="{FF2B5EF4-FFF2-40B4-BE49-F238E27FC236}">
                <a16:creationId xmlns:a16="http://schemas.microsoft.com/office/drawing/2014/main" id="{914C7426-008B-44EB-8968-32734AEE197C}"/>
              </a:ext>
            </a:extLst>
          </p:cNvPr>
          <p:cNvSpPr>
            <a:spLocks noGrp="1"/>
          </p:cNvSpPr>
          <p:nvPr>
            <p:ph type="title"/>
          </p:nvPr>
        </p:nvSpPr>
        <p:spPr/>
        <p:txBody>
          <a:bodyPr/>
          <a:lstStyle/>
          <a:p>
            <a:r>
              <a:rPr lang="en-GB" b="1" dirty="0"/>
              <a:t>Best Practice Network &amp; </a:t>
            </a:r>
            <a:br>
              <a:rPr lang="en-GB" b="1" dirty="0"/>
            </a:br>
            <a:r>
              <a:rPr lang="en-GB" b="1" dirty="0"/>
              <a:t>Outstanding Leaders Partnership</a:t>
            </a:r>
          </a:p>
        </p:txBody>
      </p:sp>
      <p:sp>
        <p:nvSpPr>
          <p:cNvPr id="26" name="object 26"/>
          <p:cNvSpPr txBox="1">
            <a:spLocks noGrp="1"/>
          </p:cNvSpPr>
          <p:nvPr>
            <p:ph sz="half" idx="4294967295"/>
          </p:nvPr>
        </p:nvSpPr>
        <p:spPr>
          <a:xfrm>
            <a:off x="6496880" y="1709738"/>
            <a:ext cx="4856920" cy="3402641"/>
          </a:xfrm>
          <a:prstGeom prst="rect">
            <a:avLst/>
          </a:prstGeom>
        </p:spPr>
        <p:txBody>
          <a:bodyPr vert="horz" wrap="square" lIns="0" tIns="118533" rIns="0" bIns="0" rtlCol="0">
            <a:spAutoFit/>
          </a:bodyPr>
          <a:lstStyle/>
          <a:p>
            <a:pPr marL="398770" indent="-382684">
              <a:lnSpc>
                <a:spcPct val="100000"/>
              </a:lnSpc>
              <a:spcBef>
                <a:spcPts val="933"/>
              </a:spcBef>
              <a:buClr>
                <a:srgbClr val="006BB5"/>
              </a:buClr>
              <a:buFont typeface="Wingdings"/>
              <a:buChar char=""/>
              <a:tabLst>
                <a:tab pos="398770" algn="l"/>
                <a:tab pos="399617" algn="l"/>
              </a:tabLst>
            </a:pPr>
            <a:r>
              <a:rPr sz="1800" spc="-7" dirty="0"/>
              <a:t>School-led</a:t>
            </a:r>
            <a:r>
              <a:rPr sz="1800" spc="-33" dirty="0"/>
              <a:t> </a:t>
            </a:r>
            <a:r>
              <a:rPr lang="en-GB" sz="1800" spc="-33" dirty="0"/>
              <a:t>CPD</a:t>
            </a:r>
            <a:r>
              <a:rPr sz="1800" spc="-7" dirty="0"/>
              <a:t> </a:t>
            </a:r>
            <a:r>
              <a:rPr sz="1800" dirty="0"/>
              <a:t>provider</a:t>
            </a:r>
            <a:r>
              <a:rPr sz="1800" spc="-47" dirty="0"/>
              <a:t> </a:t>
            </a:r>
            <a:r>
              <a:rPr sz="1800" spc="-7" dirty="0"/>
              <a:t>since</a:t>
            </a:r>
            <a:r>
              <a:rPr sz="1800" dirty="0"/>
              <a:t> 2012</a:t>
            </a:r>
          </a:p>
          <a:p>
            <a:pPr marL="398770" marR="435176" indent="-382684">
              <a:lnSpc>
                <a:spcPct val="100000"/>
              </a:lnSpc>
              <a:spcBef>
                <a:spcPts val="800"/>
              </a:spcBef>
              <a:buClr>
                <a:srgbClr val="006BB5"/>
              </a:buClr>
              <a:buFont typeface="Wingdings"/>
              <a:buChar char=""/>
              <a:tabLst>
                <a:tab pos="398770" algn="l"/>
                <a:tab pos="399617" algn="l"/>
              </a:tabLst>
            </a:pPr>
            <a:r>
              <a:rPr sz="1800" spc="-7" dirty="0"/>
              <a:t>Proven infrastructure </a:t>
            </a:r>
            <a:r>
              <a:rPr sz="1800" dirty="0"/>
              <a:t>having </a:t>
            </a:r>
            <a:r>
              <a:rPr sz="1800" spc="-7" dirty="0"/>
              <a:t>supported </a:t>
            </a:r>
            <a:r>
              <a:rPr sz="1800" dirty="0"/>
              <a:t>14,000+  </a:t>
            </a:r>
            <a:r>
              <a:rPr sz="1800" spc="-347" dirty="0"/>
              <a:t> </a:t>
            </a:r>
            <a:r>
              <a:rPr sz="1800" dirty="0"/>
              <a:t>participants</a:t>
            </a:r>
            <a:r>
              <a:rPr sz="1800" spc="-53" dirty="0"/>
              <a:t> </a:t>
            </a:r>
            <a:r>
              <a:rPr sz="1800" spc="-7" dirty="0"/>
              <a:t>over</a:t>
            </a:r>
            <a:r>
              <a:rPr sz="1800" spc="-13" dirty="0"/>
              <a:t> </a:t>
            </a:r>
            <a:r>
              <a:rPr sz="1800" dirty="0"/>
              <a:t>the</a:t>
            </a:r>
            <a:r>
              <a:rPr sz="1800" spc="-13" dirty="0"/>
              <a:t> </a:t>
            </a:r>
            <a:r>
              <a:rPr sz="1800" dirty="0"/>
              <a:t>last</a:t>
            </a:r>
            <a:r>
              <a:rPr sz="1800" spc="-7" dirty="0"/>
              <a:t> </a:t>
            </a:r>
            <a:r>
              <a:rPr sz="1800" dirty="0"/>
              <a:t>3yrs</a:t>
            </a:r>
          </a:p>
          <a:p>
            <a:pPr marL="398770" indent="-382684">
              <a:lnSpc>
                <a:spcPct val="100000"/>
              </a:lnSpc>
              <a:spcBef>
                <a:spcPts val="800"/>
              </a:spcBef>
              <a:buClr>
                <a:srgbClr val="006BB5"/>
              </a:buClr>
              <a:buFont typeface="Wingdings"/>
              <a:buChar char=""/>
              <a:tabLst>
                <a:tab pos="398770" algn="l"/>
                <a:tab pos="399617" algn="l"/>
              </a:tabLst>
            </a:pPr>
            <a:r>
              <a:rPr sz="1800" dirty="0"/>
              <a:t>Deliver</a:t>
            </a:r>
            <a:r>
              <a:rPr sz="1800" spc="-40" dirty="0"/>
              <a:t> </a:t>
            </a:r>
            <a:r>
              <a:rPr sz="1800" dirty="0"/>
              <a:t>accredited</a:t>
            </a:r>
            <a:r>
              <a:rPr sz="1800" spc="-20" dirty="0"/>
              <a:t> </a:t>
            </a:r>
            <a:r>
              <a:rPr sz="1800" spc="-7" dirty="0"/>
              <a:t>CPD</a:t>
            </a:r>
            <a:r>
              <a:rPr sz="1800" spc="7" dirty="0"/>
              <a:t> </a:t>
            </a:r>
            <a:r>
              <a:rPr sz="1800" dirty="0"/>
              <a:t>through</a:t>
            </a:r>
            <a:r>
              <a:rPr sz="1800" spc="-60" dirty="0"/>
              <a:t> </a:t>
            </a:r>
            <a:r>
              <a:rPr sz="1800" dirty="0"/>
              <a:t>a</a:t>
            </a:r>
            <a:r>
              <a:rPr sz="1800" spc="-7" dirty="0"/>
              <a:t> </a:t>
            </a:r>
            <a:r>
              <a:rPr sz="1800" dirty="0"/>
              <a:t>160</a:t>
            </a:r>
            <a:r>
              <a:rPr sz="1800" spc="7" dirty="0"/>
              <a:t> </a:t>
            </a:r>
            <a:r>
              <a:rPr sz="1800" spc="-7" dirty="0"/>
              <a:t>strong</a:t>
            </a:r>
            <a:r>
              <a:rPr sz="1800" spc="-40" dirty="0"/>
              <a:t> </a:t>
            </a:r>
            <a:r>
              <a:rPr sz="1800" dirty="0"/>
              <a:t>national</a:t>
            </a:r>
            <a:r>
              <a:rPr lang="en-GB" sz="1800" dirty="0"/>
              <a:t> </a:t>
            </a:r>
            <a:r>
              <a:rPr sz="1800" dirty="0"/>
              <a:t>par</a:t>
            </a:r>
            <a:r>
              <a:rPr sz="1800" spc="7" dirty="0"/>
              <a:t>t</a:t>
            </a:r>
            <a:r>
              <a:rPr sz="1800" dirty="0"/>
              <a:t>ne</a:t>
            </a:r>
            <a:r>
              <a:rPr sz="1800" spc="-7" dirty="0"/>
              <a:t>r</a:t>
            </a:r>
            <a:r>
              <a:rPr sz="1800" spc="-13" dirty="0"/>
              <a:t>-</a:t>
            </a:r>
            <a:r>
              <a:rPr sz="1800" dirty="0"/>
              <a:t>led</a:t>
            </a:r>
            <a:r>
              <a:rPr sz="1800" spc="-47" dirty="0"/>
              <a:t> </a:t>
            </a:r>
            <a:r>
              <a:rPr sz="1800" dirty="0"/>
              <a:t>model</a:t>
            </a:r>
          </a:p>
          <a:p>
            <a:pPr marL="398770" marR="148163" indent="-382684">
              <a:lnSpc>
                <a:spcPct val="100000"/>
              </a:lnSpc>
              <a:spcBef>
                <a:spcPts val="800"/>
              </a:spcBef>
              <a:buClr>
                <a:srgbClr val="006BB5"/>
              </a:buClr>
              <a:buFont typeface="Wingdings"/>
              <a:buChar char=""/>
              <a:tabLst>
                <a:tab pos="398770" algn="l"/>
                <a:tab pos="399617" algn="l"/>
              </a:tabLst>
            </a:pPr>
            <a:r>
              <a:rPr sz="1800" spc="-7" dirty="0"/>
              <a:t>Provider</a:t>
            </a:r>
            <a:r>
              <a:rPr sz="1800" spc="-13" dirty="0"/>
              <a:t> </a:t>
            </a:r>
            <a:r>
              <a:rPr sz="1800" spc="-7" dirty="0"/>
              <a:t>of</a:t>
            </a:r>
            <a:r>
              <a:rPr sz="1800" spc="20" dirty="0"/>
              <a:t> </a:t>
            </a:r>
            <a:r>
              <a:rPr sz="1800" spc="-7" dirty="0"/>
              <a:t>Apprenticeships,</a:t>
            </a:r>
            <a:r>
              <a:rPr sz="1800" spc="-33" dirty="0"/>
              <a:t> </a:t>
            </a:r>
            <a:r>
              <a:rPr sz="1800" spc="-7" dirty="0"/>
              <a:t>ECF,</a:t>
            </a:r>
            <a:r>
              <a:rPr sz="1800" spc="20" dirty="0"/>
              <a:t> </a:t>
            </a:r>
            <a:r>
              <a:rPr sz="1800" spc="-7" dirty="0"/>
              <a:t>EYITT,</a:t>
            </a:r>
            <a:r>
              <a:rPr sz="1800" spc="13" dirty="0"/>
              <a:t> </a:t>
            </a:r>
            <a:r>
              <a:rPr sz="1800" spc="-7" dirty="0"/>
              <a:t>HLTA,</a:t>
            </a:r>
            <a:r>
              <a:rPr sz="1800" spc="27" dirty="0"/>
              <a:t> </a:t>
            </a:r>
            <a:r>
              <a:rPr sz="1800" spc="-7" dirty="0"/>
              <a:t>NASENCO </a:t>
            </a:r>
            <a:r>
              <a:rPr sz="1800" spc="-339" dirty="0"/>
              <a:t> </a:t>
            </a:r>
            <a:r>
              <a:rPr sz="1800" dirty="0"/>
              <a:t>&amp;</a:t>
            </a:r>
            <a:r>
              <a:rPr sz="1800" spc="-13" dirty="0"/>
              <a:t> </a:t>
            </a:r>
            <a:r>
              <a:rPr sz="1800" spc="-7" dirty="0"/>
              <a:t>more</a:t>
            </a:r>
          </a:p>
          <a:p>
            <a:pPr marL="398770" indent="-382684">
              <a:lnSpc>
                <a:spcPct val="100000"/>
              </a:lnSpc>
              <a:spcBef>
                <a:spcPts val="800"/>
              </a:spcBef>
              <a:buClr>
                <a:srgbClr val="006BB5"/>
              </a:buClr>
              <a:buFont typeface="Wingdings"/>
              <a:buChar char=""/>
              <a:tabLst>
                <a:tab pos="398770" algn="l"/>
                <a:tab pos="399617" algn="l"/>
              </a:tabLst>
            </a:pPr>
            <a:r>
              <a:rPr sz="1800" spc="-7" dirty="0"/>
              <a:t>Exceeding</a:t>
            </a:r>
            <a:r>
              <a:rPr sz="1800" spc="-20" dirty="0"/>
              <a:t> </a:t>
            </a:r>
            <a:r>
              <a:rPr sz="1800" dirty="0"/>
              <a:t>DfE</a:t>
            </a:r>
            <a:r>
              <a:rPr sz="1800" spc="-20" dirty="0"/>
              <a:t> </a:t>
            </a:r>
            <a:r>
              <a:rPr sz="1800" spc="-7" dirty="0"/>
              <a:t>performance</a:t>
            </a:r>
            <a:r>
              <a:rPr sz="1800" spc="-13" dirty="0">
                <a:solidFill>
                  <a:srgbClr val="1E73B8"/>
                </a:solidFill>
              </a:rPr>
              <a:t> </a:t>
            </a:r>
            <a:r>
              <a:rPr sz="1800" u="sng" dirty="0">
                <a:solidFill>
                  <a:srgbClr val="1E73B8"/>
                </a:solidFill>
                <a:uFill>
                  <a:solidFill>
                    <a:srgbClr val="1E73B8"/>
                  </a:solidFill>
                </a:uFill>
                <a:hlinkClick r:id="rId14"/>
              </a:rPr>
              <a:t>metrics</a:t>
            </a:r>
          </a:p>
          <a:p>
            <a:pPr marL="398770" marR="6773" indent="-382684">
              <a:lnSpc>
                <a:spcPct val="100000"/>
              </a:lnSpc>
              <a:spcBef>
                <a:spcPts val="807"/>
              </a:spcBef>
              <a:buClr>
                <a:srgbClr val="006BB5"/>
              </a:buClr>
              <a:buFont typeface="Wingdings"/>
              <a:buChar char=""/>
              <a:tabLst>
                <a:tab pos="398770" algn="l"/>
                <a:tab pos="399617" algn="l"/>
              </a:tabLst>
            </a:pPr>
            <a:r>
              <a:rPr sz="1800" dirty="0"/>
              <a:t>Dedicated</a:t>
            </a:r>
            <a:r>
              <a:rPr sz="1800" spc="-47" dirty="0"/>
              <a:t> </a:t>
            </a:r>
            <a:r>
              <a:rPr sz="1800" dirty="0"/>
              <a:t>and</a:t>
            </a:r>
            <a:r>
              <a:rPr sz="1800" spc="-33" dirty="0"/>
              <a:t> </a:t>
            </a:r>
            <a:r>
              <a:rPr sz="1800" dirty="0"/>
              <a:t>expert</a:t>
            </a:r>
            <a:r>
              <a:rPr sz="1800" spc="-13" dirty="0"/>
              <a:t> </a:t>
            </a:r>
            <a:r>
              <a:rPr sz="1800" dirty="0"/>
              <a:t>programme,</a:t>
            </a:r>
            <a:r>
              <a:rPr sz="1800" spc="-40" dirty="0"/>
              <a:t> </a:t>
            </a:r>
            <a:r>
              <a:rPr sz="1800" dirty="0"/>
              <a:t>participant</a:t>
            </a:r>
            <a:r>
              <a:rPr sz="1800" spc="-47" dirty="0"/>
              <a:t> </a:t>
            </a:r>
            <a:r>
              <a:rPr sz="1800" dirty="0"/>
              <a:t>and</a:t>
            </a:r>
            <a:r>
              <a:rPr sz="1800" spc="-33" dirty="0"/>
              <a:t> </a:t>
            </a:r>
            <a:r>
              <a:rPr sz="1800" spc="-7" dirty="0"/>
              <a:t>partner </a:t>
            </a:r>
            <a:r>
              <a:rPr sz="1800" spc="-339" dirty="0"/>
              <a:t> </a:t>
            </a:r>
            <a:r>
              <a:rPr sz="1800" spc="-7" dirty="0"/>
              <a:t>support</a:t>
            </a:r>
            <a:r>
              <a:rPr sz="1800" spc="-47" dirty="0"/>
              <a:t> </a:t>
            </a:r>
            <a:r>
              <a:rPr sz="1800" dirty="0"/>
              <a:t>teams</a:t>
            </a:r>
          </a:p>
        </p:txBody>
      </p:sp>
      <p:sp>
        <p:nvSpPr>
          <p:cNvPr id="32" name="object 14">
            <a:extLst>
              <a:ext uri="{FF2B5EF4-FFF2-40B4-BE49-F238E27FC236}">
                <a16:creationId xmlns:a16="http://schemas.microsoft.com/office/drawing/2014/main" id="{7B65023F-EC1B-4213-8291-F38322067130}"/>
              </a:ext>
            </a:extLst>
          </p:cNvPr>
          <p:cNvSpPr txBox="1"/>
          <p:nvPr/>
        </p:nvSpPr>
        <p:spPr>
          <a:xfrm>
            <a:off x="2717529" y="2939360"/>
            <a:ext cx="764540" cy="478763"/>
          </a:xfrm>
          <a:prstGeom prst="rect">
            <a:avLst/>
          </a:prstGeom>
        </p:spPr>
        <p:txBody>
          <a:bodyPr vert="horz" wrap="square" lIns="0" tIns="16933" rIns="0" bIns="0" rtlCol="0">
            <a:spAutoFit/>
          </a:bodyPr>
          <a:lstStyle/>
          <a:p>
            <a:pPr marL="847" algn="ctr">
              <a:lnSpc>
                <a:spcPts val="1840"/>
              </a:lnSpc>
              <a:spcBef>
                <a:spcPts val="133"/>
              </a:spcBef>
            </a:pPr>
            <a:r>
              <a:rPr lang="en-GB" sz="1600" spc="-20" dirty="0">
                <a:solidFill>
                  <a:srgbClr val="FFFFFF"/>
                </a:solidFill>
                <a:latin typeface="Calibri"/>
                <a:cs typeface="Calibri"/>
              </a:rPr>
              <a:t>Inspire Learning</a:t>
            </a:r>
            <a:endParaRPr sz="1600" dirty="0">
              <a:latin typeface="Calibri"/>
              <a:cs typeface="Calibri"/>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296FEA-F8EB-49A3-930F-E8CEBE2CF0A7}"/>
              </a:ext>
            </a:extLst>
          </p:cNvPr>
          <p:cNvSpPr>
            <a:spLocks noGrp="1"/>
          </p:cNvSpPr>
          <p:nvPr>
            <p:ph type="title"/>
          </p:nvPr>
        </p:nvSpPr>
        <p:spPr/>
        <p:txBody>
          <a:bodyPr/>
          <a:lstStyle/>
          <a:p>
            <a:r>
              <a:rPr lang="en-GB" b="1" dirty="0"/>
              <a:t>Apprenticeship funded routes</a:t>
            </a:r>
          </a:p>
        </p:txBody>
      </p:sp>
      <p:sp>
        <p:nvSpPr>
          <p:cNvPr id="3" name="Content Placeholder 2">
            <a:extLst>
              <a:ext uri="{FF2B5EF4-FFF2-40B4-BE49-F238E27FC236}">
                <a16:creationId xmlns:a16="http://schemas.microsoft.com/office/drawing/2014/main" id="{D822D5C9-7E12-450C-AB8F-7E7CAB109BCB}"/>
              </a:ext>
            </a:extLst>
          </p:cNvPr>
          <p:cNvSpPr>
            <a:spLocks noGrp="1"/>
          </p:cNvSpPr>
          <p:nvPr>
            <p:ph idx="1"/>
          </p:nvPr>
        </p:nvSpPr>
        <p:spPr/>
        <p:txBody>
          <a:bodyPr/>
          <a:lstStyle/>
          <a:p>
            <a:pPr lvl="1"/>
            <a:r>
              <a:rPr lang="en-GB" sz="2133" dirty="0"/>
              <a:t>Apprenticeships are work-based training programmes for new and existing staff</a:t>
            </a:r>
          </a:p>
          <a:p>
            <a:pPr lvl="1"/>
            <a:r>
              <a:rPr lang="en-GB" sz="2133" dirty="0"/>
              <a:t>All schools have access to Apprenticeship Levy funding either through their trust, LA or the ESFA’s co-investment scheme</a:t>
            </a:r>
          </a:p>
          <a:p>
            <a:pPr lvl="1"/>
            <a:r>
              <a:rPr lang="en-GB" sz="2133" dirty="0"/>
              <a:t>Best Practice Network are a registered Apprenticeship Provider and have supported 800+ participants to access NPQs utilising levy funding</a:t>
            </a:r>
          </a:p>
          <a:p>
            <a:pPr lvl="1"/>
            <a:r>
              <a:rPr lang="en-GB" sz="2133" dirty="0"/>
              <a:t>Our NPQSL &amp; NPQEL have been mapped against Level 5 to Level 7 Apprenticeship Standards creating ‘dual-award’ programmes</a:t>
            </a:r>
          </a:p>
          <a:p>
            <a:pPr lvl="1"/>
            <a:r>
              <a:rPr lang="en-GB" sz="2133" dirty="0"/>
              <a:t>The dual-award programmes provide participants the DfE’s NPQs inside the comprehensive wraparound support of an apprenticeship</a:t>
            </a:r>
          </a:p>
          <a:p>
            <a:pPr lvl="1"/>
            <a:r>
              <a:rPr lang="en-GB" sz="2133" dirty="0"/>
              <a:t>Please join our NPQ Apprenticeship webinar on 8 December to find out more:  </a:t>
            </a:r>
            <a:r>
              <a:rPr lang="en-GB" sz="2133" dirty="0">
                <a:hlinkClick r:id="rId3"/>
              </a:rPr>
              <a:t>https://us06web.zoom.us/webinar/register/WN_kn4Q-PNFQCOTxcZ0CcwUrw</a:t>
            </a:r>
            <a:r>
              <a:rPr lang="en-GB" sz="2133" dirty="0"/>
              <a:t> </a:t>
            </a:r>
          </a:p>
          <a:p>
            <a:pPr marL="457200" lvl="1" indent="0">
              <a:buNone/>
            </a:pPr>
            <a:endParaRPr lang="en-GB" sz="2133" dirty="0"/>
          </a:p>
          <a:p>
            <a:endParaRPr lang="en-GB" dirty="0"/>
          </a:p>
        </p:txBody>
      </p:sp>
    </p:spTree>
    <p:extLst>
      <p:ext uri="{BB962C8B-B14F-4D97-AF65-F5344CB8AC3E}">
        <p14:creationId xmlns:p14="http://schemas.microsoft.com/office/powerpoint/2010/main" val="100932946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296FEA-F8EB-49A3-930F-E8CEBE2CF0A7}"/>
              </a:ext>
            </a:extLst>
          </p:cNvPr>
          <p:cNvSpPr>
            <a:spLocks noGrp="1"/>
          </p:cNvSpPr>
          <p:nvPr>
            <p:ph type="title"/>
          </p:nvPr>
        </p:nvSpPr>
        <p:spPr/>
        <p:txBody>
          <a:bodyPr/>
          <a:lstStyle/>
          <a:p>
            <a:r>
              <a:rPr lang="en-GB" b="1" dirty="0"/>
              <a:t>Next steps</a:t>
            </a:r>
          </a:p>
        </p:txBody>
      </p:sp>
      <p:sp>
        <p:nvSpPr>
          <p:cNvPr id="3" name="Content Placeholder 2">
            <a:extLst>
              <a:ext uri="{FF2B5EF4-FFF2-40B4-BE49-F238E27FC236}">
                <a16:creationId xmlns:a16="http://schemas.microsoft.com/office/drawing/2014/main" id="{D822D5C9-7E12-450C-AB8F-7E7CAB109BCB}"/>
              </a:ext>
            </a:extLst>
          </p:cNvPr>
          <p:cNvSpPr>
            <a:spLocks noGrp="1"/>
          </p:cNvSpPr>
          <p:nvPr>
            <p:ph idx="1"/>
          </p:nvPr>
        </p:nvSpPr>
        <p:spPr/>
        <p:txBody>
          <a:bodyPr/>
          <a:lstStyle/>
          <a:p>
            <a:pPr lvl="1"/>
            <a:r>
              <a:rPr lang="en-GB" sz="2133" dirty="0"/>
              <a:t>NPQs can be viewed at </a:t>
            </a:r>
            <a:r>
              <a:rPr lang="en-GB" sz="2133" dirty="0">
                <a:hlinkClick r:id="rId3"/>
              </a:rPr>
              <a:t>www.bestpracticenet.co.uk/npq</a:t>
            </a:r>
            <a:r>
              <a:rPr lang="en-GB" sz="2133" dirty="0"/>
              <a:t> or </a:t>
            </a:r>
            <a:r>
              <a:rPr lang="en-GB" sz="2133" dirty="0">
                <a:hlinkClick r:id="rId4"/>
              </a:rPr>
              <a:t>www.outstandingleaders.org/npq</a:t>
            </a:r>
            <a:r>
              <a:rPr lang="en-GB" sz="2133" dirty="0"/>
              <a:t> </a:t>
            </a:r>
          </a:p>
          <a:p>
            <a:pPr lvl="1"/>
            <a:r>
              <a:rPr lang="en-GB" sz="2133" dirty="0"/>
              <a:t>Download qualification specifications</a:t>
            </a:r>
          </a:p>
          <a:p>
            <a:pPr lvl="1"/>
            <a:r>
              <a:rPr lang="en-GB" sz="2133" dirty="0"/>
              <a:t>Discuss with school CPD lead or headteacher</a:t>
            </a:r>
          </a:p>
          <a:p>
            <a:pPr lvl="1"/>
            <a:r>
              <a:rPr lang="en-GB" sz="2133" dirty="0"/>
              <a:t>Contact us through the live chat function on our web site, </a:t>
            </a:r>
            <a:r>
              <a:rPr lang="en-GB" sz="2133" dirty="0">
                <a:hlinkClick r:id="rId5"/>
              </a:rPr>
              <a:t>cpd@bestpracticenet.co.uk</a:t>
            </a:r>
            <a:r>
              <a:rPr lang="en-GB" sz="2133" dirty="0"/>
              <a:t> or phone </a:t>
            </a:r>
            <a:r>
              <a:rPr lang="en-GB" sz="1600" b="0" i="0" u="none" strike="noStrike" dirty="0">
                <a:solidFill>
                  <a:srgbClr val="CE0F69"/>
                </a:solidFill>
                <a:effectLst/>
                <a:latin typeface="Lato"/>
                <a:hlinkClick r:id="rId6"/>
              </a:rPr>
              <a:t>0117 920 9200</a:t>
            </a:r>
            <a:endParaRPr lang="en-GB" sz="1600" b="0" i="0" u="none" strike="noStrike" dirty="0">
              <a:solidFill>
                <a:srgbClr val="CE0F69"/>
              </a:solidFill>
              <a:effectLst/>
              <a:latin typeface="Lato"/>
            </a:endParaRPr>
          </a:p>
          <a:p>
            <a:pPr lvl="1"/>
            <a:r>
              <a:rPr lang="en-GB" sz="2133" dirty="0"/>
              <a:t>Apply sooner rather than later to avoid the last minute rush!</a:t>
            </a:r>
          </a:p>
          <a:p>
            <a:pPr marL="457200" lvl="1" indent="0">
              <a:buNone/>
            </a:pPr>
            <a:endParaRPr lang="en-GB" sz="2133" dirty="0"/>
          </a:p>
          <a:p>
            <a:endParaRPr lang="en-GB" dirty="0"/>
          </a:p>
        </p:txBody>
      </p:sp>
    </p:spTree>
    <p:extLst>
      <p:ext uri="{BB962C8B-B14F-4D97-AF65-F5344CB8AC3E}">
        <p14:creationId xmlns:p14="http://schemas.microsoft.com/office/powerpoint/2010/main" val="397906345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C96C13-69FB-4BCA-AE9B-AF77439AF9EF}"/>
              </a:ext>
            </a:extLst>
          </p:cNvPr>
          <p:cNvSpPr txBox="1">
            <a:spLocks/>
          </p:cNvSpPr>
          <p:nvPr/>
        </p:nvSpPr>
        <p:spPr>
          <a:xfrm>
            <a:off x="381000" y="1690688"/>
            <a:ext cx="10515600" cy="814387"/>
          </a:xfrm>
          <a:prstGeom prst="rect">
            <a:avLst/>
          </a:prstGeom>
        </p:spPr>
        <p:txBody>
          <a:bodyPr/>
          <a:lstStyle>
            <a:lvl1pPr algn="l" defTabSz="914400" rtl="0" eaLnBrk="1" latinLnBrk="0" hangingPunct="1">
              <a:lnSpc>
                <a:spcPct val="90000"/>
              </a:lnSpc>
              <a:spcBef>
                <a:spcPct val="0"/>
              </a:spcBef>
              <a:buNone/>
              <a:defRPr sz="4400" kern="1200">
                <a:solidFill>
                  <a:schemeClr val="accent1"/>
                </a:solidFill>
                <a:latin typeface="+mj-lt"/>
                <a:ea typeface="+mj-ea"/>
                <a:cs typeface="+mj-cs"/>
              </a:defRPr>
            </a:lvl1pPr>
          </a:lstStyle>
          <a:p>
            <a:endParaRPr lang="en-GB" b="1" dirty="0"/>
          </a:p>
        </p:txBody>
      </p:sp>
    </p:spTree>
    <p:extLst>
      <p:ext uri="{BB962C8B-B14F-4D97-AF65-F5344CB8AC3E}">
        <p14:creationId xmlns:p14="http://schemas.microsoft.com/office/powerpoint/2010/main" val="61158095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F64AC1-C362-0E42-9D58-38366BC6B715}"/>
              </a:ext>
            </a:extLst>
          </p:cNvPr>
          <p:cNvSpPr>
            <a:spLocks noGrp="1"/>
          </p:cNvSpPr>
          <p:nvPr>
            <p:ph type="title"/>
          </p:nvPr>
        </p:nvSpPr>
        <p:spPr/>
        <p:txBody>
          <a:bodyPr>
            <a:normAutofit/>
          </a:bodyPr>
          <a:lstStyle/>
          <a:p>
            <a:r>
              <a:rPr lang="en-GB" sz="4000" b="1" dirty="0">
                <a:latin typeface="+mn-lt"/>
              </a:rPr>
              <a:t>A clearer career pathway</a:t>
            </a:r>
          </a:p>
        </p:txBody>
      </p:sp>
      <p:sp>
        <p:nvSpPr>
          <p:cNvPr id="6" name="TextBox 5">
            <a:extLst>
              <a:ext uri="{FF2B5EF4-FFF2-40B4-BE49-F238E27FC236}">
                <a16:creationId xmlns:a16="http://schemas.microsoft.com/office/drawing/2014/main" id="{A0644973-747B-E849-9F26-EFB13448F01D}"/>
              </a:ext>
            </a:extLst>
          </p:cNvPr>
          <p:cNvSpPr txBox="1"/>
          <p:nvPr/>
        </p:nvSpPr>
        <p:spPr>
          <a:xfrm>
            <a:off x="942999" y="1490871"/>
            <a:ext cx="10410801" cy="2719142"/>
          </a:xfrm>
          <a:prstGeom prst="rect">
            <a:avLst/>
          </a:prstGeom>
          <a:noFill/>
        </p:spPr>
        <p:txBody>
          <a:bodyPr wrap="square" lIns="91440" tIns="45720" rIns="91440" bIns="45720" rtlCol="0">
            <a:spAutoFit/>
          </a:bodyPr>
          <a:lstStyle/>
          <a:p>
            <a:pPr marL="285744" indent="-285744">
              <a:buClr>
                <a:schemeClr val="accent1"/>
              </a:buClr>
              <a:buFont typeface="Wingdings" pitchFamily="2" charset="2"/>
              <a:buChar char="§"/>
            </a:pPr>
            <a:r>
              <a:rPr lang="en-GB" sz="1867" dirty="0"/>
              <a:t>Through the revised Initial Teacher Training Core Content Framework and the implementation of the Early Career Framework, the DfE are now supporting teachers in the first years of their career with a structured two-year induction into the profession.  </a:t>
            </a:r>
          </a:p>
          <a:p>
            <a:pPr marL="285744" indent="-285744">
              <a:buClr>
                <a:schemeClr val="accent1"/>
              </a:buClr>
              <a:buFont typeface="Wingdings" pitchFamily="2" charset="2"/>
              <a:buChar char="§"/>
            </a:pPr>
            <a:r>
              <a:rPr lang="en-GB" sz="1867" dirty="0"/>
              <a:t>The NPQs and New Headteacher Programme build on this foundation to provide continuous career pathways with training and support for teachers and leaders at all levels.</a:t>
            </a:r>
          </a:p>
          <a:p>
            <a:pPr marL="285744" indent="-285744">
              <a:buClr>
                <a:schemeClr val="accent1"/>
              </a:buClr>
              <a:buFont typeface="Wingdings" pitchFamily="2" charset="2"/>
              <a:buChar char="§"/>
            </a:pPr>
            <a:r>
              <a:rPr lang="en-GB" sz="1867" dirty="0"/>
              <a:t>The revised suite of specialist and leadership NPQs will complete the golden thread from initial teacher training through to school leadership, rooting teacher and leader development in the best available evidence and collective wisdom of the profession. </a:t>
            </a:r>
          </a:p>
          <a:p>
            <a:pPr marL="285744" indent="-285744">
              <a:buFont typeface="Wingdings" pitchFamily="2" charset="2"/>
              <a:buChar char="§"/>
            </a:pPr>
            <a:endParaRPr lang="en-GB" sz="2133" dirty="0"/>
          </a:p>
        </p:txBody>
      </p:sp>
      <p:pic>
        <p:nvPicPr>
          <p:cNvPr id="4" name="Picture 3">
            <a:extLst>
              <a:ext uri="{FF2B5EF4-FFF2-40B4-BE49-F238E27FC236}">
                <a16:creationId xmlns:a16="http://schemas.microsoft.com/office/drawing/2014/main" id="{393F762C-ABC9-4F88-9CA5-AF5C08E60901}"/>
              </a:ext>
            </a:extLst>
          </p:cNvPr>
          <p:cNvPicPr>
            <a:picLocks noChangeAspect="1"/>
          </p:cNvPicPr>
          <p:nvPr/>
        </p:nvPicPr>
        <p:blipFill>
          <a:blip r:embed="rId3"/>
          <a:stretch>
            <a:fillRect/>
          </a:stretch>
        </p:blipFill>
        <p:spPr>
          <a:xfrm>
            <a:off x="2386183" y="4048623"/>
            <a:ext cx="7419633" cy="2226599"/>
          </a:xfrm>
          <a:prstGeom prst="rect">
            <a:avLst/>
          </a:prstGeom>
        </p:spPr>
      </p:pic>
    </p:spTree>
    <p:extLst>
      <p:ext uri="{BB962C8B-B14F-4D97-AF65-F5344CB8AC3E}">
        <p14:creationId xmlns:p14="http://schemas.microsoft.com/office/powerpoint/2010/main" val="273857641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87FB49-8CE8-4CA5-926D-A9107A5EFC0C}"/>
              </a:ext>
            </a:extLst>
          </p:cNvPr>
          <p:cNvSpPr>
            <a:spLocks noGrp="1"/>
          </p:cNvSpPr>
          <p:nvPr>
            <p:ph type="title"/>
          </p:nvPr>
        </p:nvSpPr>
        <p:spPr/>
        <p:txBody>
          <a:bodyPr/>
          <a:lstStyle/>
          <a:p>
            <a:r>
              <a:rPr lang="en-GB" b="1" dirty="0"/>
              <a:t>NPQ programmes</a:t>
            </a:r>
          </a:p>
        </p:txBody>
      </p:sp>
      <p:sp>
        <p:nvSpPr>
          <p:cNvPr id="3" name="Content Placeholder 2">
            <a:extLst>
              <a:ext uri="{FF2B5EF4-FFF2-40B4-BE49-F238E27FC236}">
                <a16:creationId xmlns:a16="http://schemas.microsoft.com/office/drawing/2014/main" id="{A345B246-332E-4B6C-873D-0C411C6E4521}"/>
              </a:ext>
            </a:extLst>
          </p:cNvPr>
          <p:cNvSpPr>
            <a:spLocks noGrp="1"/>
          </p:cNvSpPr>
          <p:nvPr>
            <p:ph sz="quarter" idx="11"/>
          </p:nvPr>
        </p:nvSpPr>
        <p:spPr>
          <a:xfrm>
            <a:off x="6957055" y="1690688"/>
            <a:ext cx="4396746" cy="4704523"/>
          </a:xfrm>
        </p:spPr>
        <p:txBody>
          <a:bodyPr>
            <a:normAutofit/>
          </a:bodyPr>
          <a:lstStyle/>
          <a:p>
            <a:r>
              <a:rPr lang="en-GB" sz="1800" b="1" dirty="0"/>
              <a:t>So what’s changed?</a:t>
            </a:r>
          </a:p>
          <a:p>
            <a:pPr marL="228594" indent="-228594">
              <a:buClr>
                <a:srgbClr val="006BB5"/>
              </a:buClr>
              <a:buFont typeface="Wingdings" panose="05000000000000000000" pitchFamily="2" charset="2"/>
              <a:buChar char="§"/>
            </a:pPr>
            <a:r>
              <a:rPr lang="en-GB" sz="1800" dirty="0"/>
              <a:t>NPQ content areas are threaded from the Early Career Framework</a:t>
            </a:r>
          </a:p>
          <a:p>
            <a:pPr marL="228594" indent="-228594">
              <a:buClr>
                <a:srgbClr val="006BB5"/>
              </a:buClr>
              <a:buFont typeface="Wingdings" panose="05000000000000000000" pitchFamily="2" charset="2"/>
              <a:buChar char="§"/>
            </a:pPr>
            <a:r>
              <a:rPr lang="en-GB" sz="1800" dirty="0"/>
              <a:t>Specialist NPQs to support career pathway width and replace old middle leader NPQ</a:t>
            </a:r>
          </a:p>
          <a:p>
            <a:pPr marL="228594" indent="-228594">
              <a:buClr>
                <a:srgbClr val="006BB5"/>
              </a:buClr>
              <a:buFont typeface="Wingdings" panose="05000000000000000000" pitchFamily="2" charset="2"/>
              <a:buChar char="§"/>
            </a:pPr>
            <a:r>
              <a:rPr lang="en-GB" sz="1800" dirty="0"/>
              <a:t>Assessed school-improvement projects have been replaced with practice-based formative and summative assessment tasks</a:t>
            </a:r>
          </a:p>
          <a:p>
            <a:pPr marL="228594" indent="-228594">
              <a:buClr>
                <a:srgbClr val="006BB5"/>
              </a:buClr>
              <a:buFont typeface="Wingdings" panose="05000000000000000000" pitchFamily="2" charset="2"/>
              <a:buChar char="§"/>
            </a:pPr>
            <a:r>
              <a:rPr lang="en-GB" sz="1800" dirty="0"/>
              <a:t>Behaviours do not feature in DfE frameworks, however, we have embedded these throughout</a:t>
            </a:r>
          </a:p>
          <a:p>
            <a:pPr marL="228594" indent="-228594">
              <a:buClr>
                <a:srgbClr val="006BB5"/>
              </a:buClr>
              <a:buFont typeface="Wingdings" panose="05000000000000000000" pitchFamily="2" charset="2"/>
              <a:buChar char="§"/>
            </a:pPr>
            <a:r>
              <a:rPr lang="en-GB" sz="1800" dirty="0"/>
              <a:t>Greater emphasis on practice-based activity and participant context </a:t>
            </a:r>
          </a:p>
        </p:txBody>
      </p:sp>
      <p:graphicFrame>
        <p:nvGraphicFramePr>
          <p:cNvPr id="5" name="Table 5">
            <a:extLst>
              <a:ext uri="{FF2B5EF4-FFF2-40B4-BE49-F238E27FC236}">
                <a16:creationId xmlns:a16="http://schemas.microsoft.com/office/drawing/2014/main" id="{D7229682-7742-4858-AC7F-8DBFF61D362F}"/>
              </a:ext>
            </a:extLst>
          </p:cNvPr>
          <p:cNvGraphicFramePr>
            <a:graphicFrameLocks noGrp="1"/>
          </p:cNvGraphicFramePr>
          <p:nvPr>
            <p:extLst>
              <p:ext uri="{D42A27DB-BD31-4B8C-83A1-F6EECF244321}">
                <p14:modId xmlns:p14="http://schemas.microsoft.com/office/powerpoint/2010/main" val="3831330036"/>
              </p:ext>
            </p:extLst>
          </p:nvPr>
        </p:nvGraphicFramePr>
        <p:xfrm>
          <a:off x="838200" y="1690688"/>
          <a:ext cx="5851780" cy="3825942"/>
        </p:xfrm>
        <a:graphic>
          <a:graphicData uri="http://schemas.openxmlformats.org/drawingml/2006/table">
            <a:tbl>
              <a:tblPr firstCol="1" bandRow="1">
                <a:tableStyleId>{5C22544A-7EE6-4342-B048-85BDC9FD1C3A}</a:tableStyleId>
              </a:tblPr>
              <a:tblGrid>
                <a:gridCol w="1884425">
                  <a:extLst>
                    <a:ext uri="{9D8B030D-6E8A-4147-A177-3AD203B41FA5}">
                      <a16:colId xmlns:a16="http://schemas.microsoft.com/office/drawing/2014/main" val="3871482898"/>
                    </a:ext>
                  </a:extLst>
                </a:gridCol>
                <a:gridCol w="3967355">
                  <a:extLst>
                    <a:ext uri="{9D8B030D-6E8A-4147-A177-3AD203B41FA5}">
                      <a16:colId xmlns:a16="http://schemas.microsoft.com/office/drawing/2014/main" val="2193875372"/>
                    </a:ext>
                  </a:extLst>
                </a:gridCol>
              </a:tblGrid>
              <a:tr h="655554">
                <a:tc>
                  <a:txBody>
                    <a:bodyPr/>
                    <a:lstStyle/>
                    <a:p>
                      <a:r>
                        <a:rPr lang="en-GB" sz="1400" dirty="0"/>
                        <a:t>NPQ Leading Teacher Development</a:t>
                      </a:r>
                    </a:p>
                  </a:txBody>
                  <a:tcPr marL="121920" marR="121920" marT="60960" marB="60960"/>
                </a:tc>
                <a:tc>
                  <a:txBody>
                    <a:bodyPr/>
                    <a:lstStyle/>
                    <a:p>
                      <a:r>
                        <a:rPr lang="en-GB" sz="1400" dirty="0"/>
                        <a:t>For those who are, or aspire to, lead the development of other teachers</a:t>
                      </a:r>
                    </a:p>
                  </a:txBody>
                  <a:tcPr marL="121920" marR="121920" marT="60960" marB="60960"/>
                </a:tc>
                <a:extLst>
                  <a:ext uri="{0D108BD9-81ED-4DB2-BD59-A6C34878D82A}">
                    <a16:rowId xmlns:a16="http://schemas.microsoft.com/office/drawing/2014/main" val="209508453"/>
                  </a:ext>
                </a:extLst>
              </a:tr>
              <a:tr h="655554">
                <a:tc>
                  <a:txBody>
                    <a:bodyPr/>
                    <a:lstStyle/>
                    <a:p>
                      <a:r>
                        <a:rPr lang="en-GB" sz="1400" dirty="0"/>
                        <a:t>NPQ Leading Teaching</a:t>
                      </a:r>
                    </a:p>
                  </a:txBody>
                  <a:tcPr marL="121920" marR="121920" marT="60960" marB="60960"/>
                </a:tc>
                <a:tc>
                  <a:txBody>
                    <a:bodyPr/>
                    <a:lstStyle/>
                    <a:p>
                      <a:r>
                        <a:rPr lang="en-GB" sz="1400" dirty="0"/>
                        <a:t>For those who are, or aspire to, lead teaching in a subject, year group, key stage or phase</a:t>
                      </a:r>
                    </a:p>
                  </a:txBody>
                  <a:tcPr marL="121920" marR="121920" marT="60960" marB="60960"/>
                </a:tc>
                <a:extLst>
                  <a:ext uri="{0D108BD9-81ED-4DB2-BD59-A6C34878D82A}">
                    <a16:rowId xmlns:a16="http://schemas.microsoft.com/office/drawing/2014/main" val="478835394"/>
                  </a:ext>
                </a:extLst>
              </a:tr>
              <a:tr h="655554">
                <a:tc>
                  <a:txBody>
                    <a:bodyPr/>
                    <a:lstStyle/>
                    <a:p>
                      <a:r>
                        <a:rPr lang="en-GB" sz="1400" dirty="0"/>
                        <a:t>NPQ Leading Behaviour &amp; Culture</a:t>
                      </a:r>
                    </a:p>
                  </a:txBody>
                  <a:tcPr marL="121920" marR="121920" marT="60960" marB="60960"/>
                </a:tc>
                <a:tc>
                  <a:txBody>
                    <a:bodyPr/>
                    <a:lstStyle/>
                    <a:p>
                      <a:r>
                        <a:rPr lang="en-GB" sz="1400" dirty="0"/>
                        <a:t>For those who are, or aspire to, lead behaviour and culture and/or pupil well-being</a:t>
                      </a:r>
                    </a:p>
                  </a:txBody>
                  <a:tcPr marL="121920" marR="121920" marT="60960" marB="60960"/>
                </a:tc>
                <a:extLst>
                  <a:ext uri="{0D108BD9-81ED-4DB2-BD59-A6C34878D82A}">
                    <a16:rowId xmlns:a16="http://schemas.microsoft.com/office/drawing/2014/main" val="3809474751"/>
                  </a:ext>
                </a:extLst>
              </a:tr>
              <a:tr h="468253">
                <a:tc>
                  <a:txBody>
                    <a:bodyPr/>
                    <a:lstStyle/>
                    <a:p>
                      <a:r>
                        <a:rPr lang="en-GB" sz="1400" dirty="0"/>
                        <a:t>NPQ Senior Leadership</a:t>
                      </a:r>
                    </a:p>
                  </a:txBody>
                  <a:tcPr marL="121920" marR="121920" marT="60960" marB="60960"/>
                </a:tc>
                <a:tc>
                  <a:txBody>
                    <a:bodyPr/>
                    <a:lstStyle/>
                    <a:p>
                      <a:r>
                        <a:rPr lang="en-GB" sz="1400" dirty="0"/>
                        <a:t>For those who are, or aspire to be, senior leaders leading across a school</a:t>
                      </a:r>
                    </a:p>
                  </a:txBody>
                  <a:tcPr marL="121920" marR="121920" marT="60960" marB="60960"/>
                </a:tc>
                <a:extLst>
                  <a:ext uri="{0D108BD9-81ED-4DB2-BD59-A6C34878D82A}">
                    <a16:rowId xmlns:a16="http://schemas.microsoft.com/office/drawing/2014/main" val="793568061"/>
                  </a:ext>
                </a:extLst>
              </a:tr>
              <a:tr h="468253">
                <a:tc>
                  <a:txBody>
                    <a:bodyPr/>
                    <a:lstStyle/>
                    <a:p>
                      <a:r>
                        <a:rPr lang="en-GB" sz="1400" dirty="0"/>
                        <a:t>NPQ Headship</a:t>
                      </a:r>
                    </a:p>
                  </a:txBody>
                  <a:tcPr marL="121920" marR="121920" marT="60960" marB="60960"/>
                </a:tc>
                <a:tc>
                  <a:txBody>
                    <a:bodyPr/>
                    <a:lstStyle/>
                    <a:p>
                      <a:r>
                        <a:rPr lang="en-GB" sz="1400" dirty="0"/>
                        <a:t>For those who are, or aspire to be, headteachers leading across a whole school</a:t>
                      </a:r>
                    </a:p>
                  </a:txBody>
                  <a:tcPr marL="121920" marR="121920" marT="60960" marB="60960"/>
                </a:tc>
                <a:extLst>
                  <a:ext uri="{0D108BD9-81ED-4DB2-BD59-A6C34878D82A}">
                    <a16:rowId xmlns:a16="http://schemas.microsoft.com/office/drawing/2014/main" val="1472486824"/>
                  </a:ext>
                </a:extLst>
              </a:tr>
              <a:tr h="655554">
                <a:tc>
                  <a:txBody>
                    <a:bodyPr/>
                    <a:lstStyle/>
                    <a:p>
                      <a:r>
                        <a:rPr lang="en-GB" sz="1400" dirty="0"/>
                        <a:t>NPQ Executive Leadership</a:t>
                      </a:r>
                    </a:p>
                  </a:txBody>
                  <a:tcPr marL="121920" marR="121920" marT="60960" marB="60960"/>
                </a:tc>
                <a:tc>
                  <a:txBody>
                    <a:bodyPr/>
                    <a:lstStyle/>
                    <a:p>
                      <a:r>
                        <a:rPr lang="en-GB" sz="1400" dirty="0"/>
                        <a:t>For those who are, or aspire to be, executive leaders with responsibility across more than one school</a:t>
                      </a:r>
                    </a:p>
                  </a:txBody>
                  <a:tcPr marL="121920" marR="121920" marT="60960" marB="60960"/>
                </a:tc>
                <a:extLst>
                  <a:ext uri="{0D108BD9-81ED-4DB2-BD59-A6C34878D82A}">
                    <a16:rowId xmlns:a16="http://schemas.microsoft.com/office/drawing/2014/main" val="1246556062"/>
                  </a:ext>
                </a:extLst>
              </a:tr>
            </a:tbl>
          </a:graphicData>
        </a:graphic>
      </p:graphicFrame>
    </p:spTree>
    <p:extLst>
      <p:ext uri="{BB962C8B-B14F-4D97-AF65-F5344CB8AC3E}">
        <p14:creationId xmlns:p14="http://schemas.microsoft.com/office/powerpoint/2010/main" val="3278583314"/>
      </p:ext>
    </p:extLst>
  </p:cSld>
  <p:clrMapOvr>
    <a:masterClrMapping/>
  </p:clrMapOvr>
  <p:transition spd="med"/>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CCAD45-08FB-4734-A499-2EA8519AE772}"/>
              </a:ext>
            </a:extLst>
          </p:cNvPr>
          <p:cNvSpPr>
            <a:spLocks noGrp="1"/>
          </p:cNvSpPr>
          <p:nvPr>
            <p:ph type="title"/>
          </p:nvPr>
        </p:nvSpPr>
        <p:spPr/>
        <p:txBody>
          <a:bodyPr/>
          <a:lstStyle/>
          <a:p>
            <a:r>
              <a:rPr lang="en-GB" dirty="0"/>
              <a:t>Kylie Spark</a:t>
            </a:r>
          </a:p>
        </p:txBody>
      </p:sp>
      <p:sp>
        <p:nvSpPr>
          <p:cNvPr id="3" name="Text Placeholder 2">
            <a:extLst>
              <a:ext uri="{FF2B5EF4-FFF2-40B4-BE49-F238E27FC236}">
                <a16:creationId xmlns:a16="http://schemas.microsoft.com/office/drawing/2014/main" id="{73B48957-9E2C-4A0D-8178-0362479ECD18}"/>
              </a:ext>
            </a:extLst>
          </p:cNvPr>
          <p:cNvSpPr>
            <a:spLocks noGrp="1"/>
          </p:cNvSpPr>
          <p:nvPr>
            <p:ph type="body" sz="quarter" idx="10"/>
          </p:nvPr>
        </p:nvSpPr>
        <p:spPr/>
        <p:txBody>
          <a:bodyPr/>
          <a:lstStyle/>
          <a:p>
            <a:r>
              <a:rPr lang="en-GB" dirty="0"/>
              <a:t>NPQs: A headteacher’s point of view </a:t>
            </a:r>
          </a:p>
        </p:txBody>
      </p:sp>
      <p:pic>
        <p:nvPicPr>
          <p:cNvPr id="6" name="Content Placeholder 5" descr="A person smiling for the camera&#10;&#10;Description automatically generated with medium confidence">
            <a:extLst>
              <a:ext uri="{FF2B5EF4-FFF2-40B4-BE49-F238E27FC236}">
                <a16:creationId xmlns:a16="http://schemas.microsoft.com/office/drawing/2014/main" id="{35847A10-260E-4D0A-BCD6-99FF5EE29873}"/>
              </a:ext>
            </a:extLst>
          </p:cNvPr>
          <p:cNvPicPr>
            <a:picLocks noGrp="1" noChangeAspect="1"/>
          </p:cNvPicPr>
          <p:nvPr>
            <p:ph sz="quarter" idx="11"/>
          </p:nvPr>
        </p:nvPicPr>
        <p:blipFill>
          <a:blip r:embed="rId3"/>
          <a:stretch>
            <a:fillRect/>
          </a:stretch>
        </p:blipFill>
        <p:spPr>
          <a:xfrm>
            <a:off x="7232005" y="1528647"/>
            <a:ext cx="4493270" cy="4493270"/>
          </a:xfrm>
        </p:spPr>
      </p:pic>
    </p:spTree>
    <p:extLst>
      <p:ext uri="{BB962C8B-B14F-4D97-AF65-F5344CB8AC3E}">
        <p14:creationId xmlns:p14="http://schemas.microsoft.com/office/powerpoint/2010/main" val="2400637685"/>
      </p:ext>
    </p:extLst>
  </p:cSld>
  <p:clrMapOvr>
    <a:masterClrMapping/>
  </p:clrMapOvr>
  <p:transition spd="med"/>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BC8E11-E659-4517-8204-3B81AE364F52}"/>
              </a:ext>
            </a:extLst>
          </p:cNvPr>
          <p:cNvSpPr>
            <a:spLocks noGrp="1"/>
          </p:cNvSpPr>
          <p:nvPr>
            <p:ph type="title"/>
          </p:nvPr>
        </p:nvSpPr>
        <p:spPr/>
        <p:txBody>
          <a:bodyPr/>
          <a:lstStyle/>
          <a:p>
            <a:r>
              <a:rPr lang="en-GB" b="1" dirty="0"/>
              <a:t>Programmes overview</a:t>
            </a:r>
          </a:p>
        </p:txBody>
      </p:sp>
      <p:sp>
        <p:nvSpPr>
          <p:cNvPr id="5" name="Content Placeholder 4">
            <a:extLst>
              <a:ext uri="{FF2B5EF4-FFF2-40B4-BE49-F238E27FC236}">
                <a16:creationId xmlns:a16="http://schemas.microsoft.com/office/drawing/2014/main" id="{D406A6F7-0EA4-4F48-8CF9-6EC7D37749D7}"/>
              </a:ext>
            </a:extLst>
          </p:cNvPr>
          <p:cNvSpPr>
            <a:spLocks noGrp="1"/>
          </p:cNvSpPr>
          <p:nvPr>
            <p:ph idx="1"/>
          </p:nvPr>
        </p:nvSpPr>
        <p:spPr/>
        <p:txBody>
          <a:bodyPr/>
          <a:lstStyle/>
          <a:p>
            <a:r>
              <a:rPr lang="en-GB" sz="3000" b="1" dirty="0">
                <a:solidFill>
                  <a:schemeClr val="accent1"/>
                </a:solidFill>
                <a:latin typeface="+mj-lt"/>
                <a:ea typeface="+mj-ea"/>
                <a:cs typeface="+mj-cs"/>
              </a:rPr>
              <a:t>Specialist NPQs – NPQLT, NPQLTD &amp; NPQLBC</a:t>
            </a:r>
          </a:p>
          <a:p>
            <a:endParaRPr lang="en-GB" dirty="0"/>
          </a:p>
        </p:txBody>
      </p:sp>
      <p:pic>
        <p:nvPicPr>
          <p:cNvPr id="7" name="Picture 6" descr="Graphical user interface, text, application&#10;&#10;Description automatically generated">
            <a:extLst>
              <a:ext uri="{FF2B5EF4-FFF2-40B4-BE49-F238E27FC236}">
                <a16:creationId xmlns:a16="http://schemas.microsoft.com/office/drawing/2014/main" id="{9F255509-1B5E-4231-A241-4D92191DF3EF}"/>
              </a:ext>
            </a:extLst>
          </p:cNvPr>
          <p:cNvPicPr>
            <a:picLocks noChangeAspect="1"/>
          </p:cNvPicPr>
          <p:nvPr/>
        </p:nvPicPr>
        <p:blipFill>
          <a:blip r:embed="rId3"/>
          <a:stretch>
            <a:fillRect/>
          </a:stretch>
        </p:blipFill>
        <p:spPr>
          <a:xfrm>
            <a:off x="909668" y="2579322"/>
            <a:ext cx="10444132" cy="2907078"/>
          </a:xfrm>
          <a:prstGeom prst="rect">
            <a:avLst/>
          </a:prstGeom>
        </p:spPr>
      </p:pic>
    </p:spTree>
    <p:extLst>
      <p:ext uri="{BB962C8B-B14F-4D97-AF65-F5344CB8AC3E}">
        <p14:creationId xmlns:p14="http://schemas.microsoft.com/office/powerpoint/2010/main" val="365588875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BC8E11-E659-4517-8204-3B81AE364F52}"/>
              </a:ext>
            </a:extLst>
          </p:cNvPr>
          <p:cNvSpPr>
            <a:spLocks noGrp="1"/>
          </p:cNvSpPr>
          <p:nvPr>
            <p:ph type="title"/>
          </p:nvPr>
        </p:nvSpPr>
        <p:spPr/>
        <p:txBody>
          <a:bodyPr/>
          <a:lstStyle/>
          <a:p>
            <a:r>
              <a:rPr lang="en-GB" b="1" dirty="0"/>
              <a:t>Programmes overview</a:t>
            </a:r>
          </a:p>
        </p:txBody>
      </p:sp>
      <p:sp>
        <p:nvSpPr>
          <p:cNvPr id="5" name="Content Placeholder 4">
            <a:extLst>
              <a:ext uri="{FF2B5EF4-FFF2-40B4-BE49-F238E27FC236}">
                <a16:creationId xmlns:a16="http://schemas.microsoft.com/office/drawing/2014/main" id="{D406A6F7-0EA4-4F48-8CF9-6EC7D37749D7}"/>
              </a:ext>
            </a:extLst>
          </p:cNvPr>
          <p:cNvSpPr>
            <a:spLocks noGrp="1"/>
          </p:cNvSpPr>
          <p:nvPr>
            <p:ph idx="1"/>
          </p:nvPr>
        </p:nvSpPr>
        <p:spPr/>
        <p:txBody>
          <a:bodyPr/>
          <a:lstStyle/>
          <a:p>
            <a:r>
              <a:rPr lang="en-GB" sz="3000" b="1" dirty="0">
                <a:solidFill>
                  <a:schemeClr val="accent1"/>
                </a:solidFill>
                <a:latin typeface="+mj-lt"/>
                <a:ea typeface="+mj-ea"/>
                <a:cs typeface="+mj-cs"/>
              </a:rPr>
              <a:t>Leadership NPQs - NPQSL</a:t>
            </a:r>
          </a:p>
          <a:p>
            <a:endParaRPr lang="en-GB" dirty="0"/>
          </a:p>
        </p:txBody>
      </p:sp>
      <p:pic>
        <p:nvPicPr>
          <p:cNvPr id="8" name="Picture 7" descr="Graphical user interface, text, application&#10;&#10;Description automatically generated">
            <a:extLst>
              <a:ext uri="{FF2B5EF4-FFF2-40B4-BE49-F238E27FC236}">
                <a16:creationId xmlns:a16="http://schemas.microsoft.com/office/drawing/2014/main" id="{6BBD693F-31DF-4ED6-BA4E-AF567F5E4FAC}"/>
              </a:ext>
            </a:extLst>
          </p:cNvPr>
          <p:cNvPicPr>
            <a:picLocks noChangeAspect="1"/>
          </p:cNvPicPr>
          <p:nvPr/>
        </p:nvPicPr>
        <p:blipFill>
          <a:blip r:embed="rId3"/>
          <a:stretch>
            <a:fillRect/>
          </a:stretch>
        </p:blipFill>
        <p:spPr>
          <a:xfrm>
            <a:off x="838200" y="2804485"/>
            <a:ext cx="10676614" cy="2971788"/>
          </a:xfrm>
          <a:prstGeom prst="rect">
            <a:avLst/>
          </a:prstGeom>
        </p:spPr>
      </p:pic>
    </p:spTree>
    <p:extLst>
      <p:ext uri="{BB962C8B-B14F-4D97-AF65-F5344CB8AC3E}">
        <p14:creationId xmlns:p14="http://schemas.microsoft.com/office/powerpoint/2010/main" val="82299218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BC8E11-E659-4517-8204-3B81AE364F52}"/>
              </a:ext>
            </a:extLst>
          </p:cNvPr>
          <p:cNvSpPr>
            <a:spLocks noGrp="1"/>
          </p:cNvSpPr>
          <p:nvPr>
            <p:ph type="title"/>
          </p:nvPr>
        </p:nvSpPr>
        <p:spPr/>
        <p:txBody>
          <a:bodyPr/>
          <a:lstStyle/>
          <a:p>
            <a:r>
              <a:rPr lang="en-GB" b="1" dirty="0"/>
              <a:t>Programmes overview</a:t>
            </a:r>
          </a:p>
        </p:txBody>
      </p:sp>
      <p:sp>
        <p:nvSpPr>
          <p:cNvPr id="5" name="Content Placeholder 4">
            <a:extLst>
              <a:ext uri="{FF2B5EF4-FFF2-40B4-BE49-F238E27FC236}">
                <a16:creationId xmlns:a16="http://schemas.microsoft.com/office/drawing/2014/main" id="{D406A6F7-0EA4-4F48-8CF9-6EC7D37749D7}"/>
              </a:ext>
            </a:extLst>
          </p:cNvPr>
          <p:cNvSpPr>
            <a:spLocks noGrp="1"/>
          </p:cNvSpPr>
          <p:nvPr>
            <p:ph idx="1"/>
          </p:nvPr>
        </p:nvSpPr>
        <p:spPr/>
        <p:txBody>
          <a:bodyPr/>
          <a:lstStyle/>
          <a:p>
            <a:r>
              <a:rPr lang="en-GB" sz="3000" b="1" dirty="0">
                <a:solidFill>
                  <a:schemeClr val="accent1"/>
                </a:solidFill>
                <a:latin typeface="+mj-lt"/>
                <a:ea typeface="+mj-ea"/>
                <a:cs typeface="+mj-cs"/>
              </a:rPr>
              <a:t>Leadership NPQs - NPQH</a:t>
            </a:r>
          </a:p>
          <a:p>
            <a:endParaRPr lang="en-GB" dirty="0"/>
          </a:p>
        </p:txBody>
      </p:sp>
      <p:pic>
        <p:nvPicPr>
          <p:cNvPr id="4" name="Picture 3" descr="Graphical user interface, text, application&#10;&#10;Description automatically generated">
            <a:extLst>
              <a:ext uri="{FF2B5EF4-FFF2-40B4-BE49-F238E27FC236}">
                <a16:creationId xmlns:a16="http://schemas.microsoft.com/office/drawing/2014/main" id="{C3670273-4816-458D-9764-9B3DA5C31BAD}"/>
              </a:ext>
            </a:extLst>
          </p:cNvPr>
          <p:cNvPicPr>
            <a:picLocks noChangeAspect="1"/>
          </p:cNvPicPr>
          <p:nvPr/>
        </p:nvPicPr>
        <p:blipFill>
          <a:blip r:embed="rId3"/>
          <a:stretch>
            <a:fillRect/>
          </a:stretch>
        </p:blipFill>
        <p:spPr>
          <a:xfrm>
            <a:off x="909668" y="2714259"/>
            <a:ext cx="10444133" cy="2907078"/>
          </a:xfrm>
          <a:prstGeom prst="rect">
            <a:avLst/>
          </a:prstGeom>
        </p:spPr>
      </p:pic>
    </p:spTree>
    <p:extLst>
      <p:ext uri="{BB962C8B-B14F-4D97-AF65-F5344CB8AC3E}">
        <p14:creationId xmlns:p14="http://schemas.microsoft.com/office/powerpoint/2010/main" val="274405799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BC8E11-E659-4517-8204-3B81AE364F52}"/>
              </a:ext>
            </a:extLst>
          </p:cNvPr>
          <p:cNvSpPr>
            <a:spLocks noGrp="1"/>
          </p:cNvSpPr>
          <p:nvPr>
            <p:ph type="title"/>
          </p:nvPr>
        </p:nvSpPr>
        <p:spPr/>
        <p:txBody>
          <a:bodyPr/>
          <a:lstStyle/>
          <a:p>
            <a:r>
              <a:rPr lang="en-GB" b="1" dirty="0"/>
              <a:t>Programmes overview</a:t>
            </a:r>
          </a:p>
        </p:txBody>
      </p:sp>
      <p:sp>
        <p:nvSpPr>
          <p:cNvPr id="5" name="Content Placeholder 4">
            <a:extLst>
              <a:ext uri="{FF2B5EF4-FFF2-40B4-BE49-F238E27FC236}">
                <a16:creationId xmlns:a16="http://schemas.microsoft.com/office/drawing/2014/main" id="{D406A6F7-0EA4-4F48-8CF9-6EC7D37749D7}"/>
              </a:ext>
            </a:extLst>
          </p:cNvPr>
          <p:cNvSpPr>
            <a:spLocks noGrp="1"/>
          </p:cNvSpPr>
          <p:nvPr>
            <p:ph idx="1"/>
          </p:nvPr>
        </p:nvSpPr>
        <p:spPr/>
        <p:txBody>
          <a:bodyPr/>
          <a:lstStyle/>
          <a:p>
            <a:r>
              <a:rPr lang="en-GB" sz="3000" b="1" dirty="0">
                <a:solidFill>
                  <a:schemeClr val="accent1"/>
                </a:solidFill>
                <a:latin typeface="+mj-lt"/>
                <a:ea typeface="+mj-ea"/>
                <a:cs typeface="+mj-cs"/>
              </a:rPr>
              <a:t>Leadership NPQs - NPQEL</a:t>
            </a:r>
          </a:p>
          <a:p>
            <a:endParaRPr lang="en-GB" dirty="0"/>
          </a:p>
        </p:txBody>
      </p:sp>
      <p:pic>
        <p:nvPicPr>
          <p:cNvPr id="6" name="Picture 5" descr="Graphical user interface, text, application&#10;&#10;Description automatically generated">
            <a:extLst>
              <a:ext uri="{FF2B5EF4-FFF2-40B4-BE49-F238E27FC236}">
                <a16:creationId xmlns:a16="http://schemas.microsoft.com/office/drawing/2014/main" id="{D8721780-DF7A-4B82-B577-81E05BAFBD6C}"/>
              </a:ext>
            </a:extLst>
          </p:cNvPr>
          <p:cNvPicPr>
            <a:picLocks noChangeAspect="1"/>
          </p:cNvPicPr>
          <p:nvPr/>
        </p:nvPicPr>
        <p:blipFill>
          <a:blip r:embed="rId3"/>
          <a:stretch>
            <a:fillRect/>
          </a:stretch>
        </p:blipFill>
        <p:spPr>
          <a:xfrm>
            <a:off x="909668" y="2863034"/>
            <a:ext cx="10444133" cy="2907078"/>
          </a:xfrm>
          <a:prstGeom prst="rect">
            <a:avLst/>
          </a:prstGeom>
        </p:spPr>
      </p:pic>
    </p:spTree>
    <p:extLst>
      <p:ext uri="{BB962C8B-B14F-4D97-AF65-F5344CB8AC3E}">
        <p14:creationId xmlns:p14="http://schemas.microsoft.com/office/powerpoint/2010/main" val="383698966"/>
      </p:ext>
    </p:extLst>
  </p:cSld>
  <p:clrMapOvr>
    <a:masterClrMapping/>
  </p:clrMapOvr>
</p:sld>
</file>

<file path=ppt/theme/theme1.xml><?xml version="1.0" encoding="utf-8"?>
<a:theme xmlns:a="http://schemas.openxmlformats.org/drawingml/2006/main" name="Office Theme">
  <a:themeElements>
    <a:clrScheme name="BPN-OLP">
      <a:dk1>
        <a:srgbClr val="000000"/>
      </a:dk1>
      <a:lt1>
        <a:srgbClr val="FFFFFF"/>
      </a:lt1>
      <a:dk2>
        <a:srgbClr val="002855"/>
      </a:dk2>
      <a:lt2>
        <a:srgbClr val="D9D9D6"/>
      </a:lt2>
      <a:accent1>
        <a:srgbClr val="CE0F69"/>
      </a:accent1>
      <a:accent2>
        <a:srgbClr val="002855"/>
      </a:accent2>
      <a:accent3>
        <a:srgbClr val="0085CA"/>
      </a:accent3>
      <a:accent4>
        <a:srgbClr val="862550"/>
      </a:accent4>
      <a:accent5>
        <a:srgbClr val="97999B"/>
      </a:accent5>
      <a:accent6>
        <a:srgbClr val="3EB1C8"/>
      </a:accent6>
      <a:hlink>
        <a:srgbClr val="CE0F69"/>
      </a:hlink>
      <a:folHlink>
        <a:srgbClr val="AE2473"/>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1777</TotalTime>
  <Words>1002</Words>
  <Application>Microsoft Office PowerPoint</Application>
  <PresentationFormat>Widescreen</PresentationFormat>
  <Paragraphs>198</Paragraphs>
  <Slides>22</Slides>
  <Notes>22</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22</vt:i4>
      </vt:variant>
    </vt:vector>
  </HeadingPairs>
  <TitlesOfParts>
    <vt:vector size="29" baseType="lpstr">
      <vt:lpstr>Arial</vt:lpstr>
      <vt:lpstr>Calibri</vt:lpstr>
      <vt:lpstr>Calibri Light</vt:lpstr>
      <vt:lpstr>Century Gothic</vt:lpstr>
      <vt:lpstr>Lato</vt:lpstr>
      <vt:lpstr>Wingdings</vt:lpstr>
      <vt:lpstr>Office Theme</vt:lpstr>
      <vt:lpstr>National Professional Qualifications (NPQs)</vt:lpstr>
      <vt:lpstr>Best Practice Network &amp;  Outstanding Leaders Partnership</vt:lpstr>
      <vt:lpstr>A clearer career pathway</vt:lpstr>
      <vt:lpstr>NPQ programmes</vt:lpstr>
      <vt:lpstr>Kylie Spark</vt:lpstr>
      <vt:lpstr>Programmes overview</vt:lpstr>
      <vt:lpstr>Programmes overview</vt:lpstr>
      <vt:lpstr>Programmes overview</vt:lpstr>
      <vt:lpstr>Programmes overview</vt:lpstr>
      <vt:lpstr>PowerPoint Presentation</vt:lpstr>
      <vt:lpstr>NPQ programme structure</vt:lpstr>
      <vt:lpstr>NPQ cyclical learning pathway</vt:lpstr>
      <vt:lpstr>PowerPoint Presentation</vt:lpstr>
      <vt:lpstr>PowerPoint Presentation</vt:lpstr>
      <vt:lpstr>PowerPoint Presentation</vt:lpstr>
      <vt:lpstr>PowerPoint Presentation</vt:lpstr>
      <vt:lpstr>PowerPoint Presentation</vt:lpstr>
      <vt:lpstr>PowerPoint Presentation</vt:lpstr>
      <vt:lpstr>Programme fees (TBC)</vt:lpstr>
      <vt:lpstr>Apprenticeship funded routes</vt:lpstr>
      <vt:lpstr>Next steps</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sharonmayers@gmail.com</dc:creator>
  <cp:lastModifiedBy>Daniel Faulkner</cp:lastModifiedBy>
  <cp:revision>38</cp:revision>
  <dcterms:created xsi:type="dcterms:W3CDTF">2021-03-17T14:12:44Z</dcterms:created>
  <dcterms:modified xsi:type="dcterms:W3CDTF">2021-11-19T09:42:24Z</dcterms:modified>
</cp:coreProperties>
</file>